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1" r:id="rId2"/>
    <p:sldId id="356" r:id="rId3"/>
    <p:sldId id="258" r:id="rId4"/>
    <p:sldId id="337" r:id="rId5"/>
    <p:sldId id="339" r:id="rId6"/>
    <p:sldId id="342" r:id="rId7"/>
    <p:sldId id="377" r:id="rId8"/>
    <p:sldId id="347" r:id="rId9"/>
    <p:sldId id="349" r:id="rId10"/>
    <p:sldId id="350" r:id="rId11"/>
    <p:sldId id="368" r:id="rId12"/>
    <p:sldId id="369" r:id="rId13"/>
    <p:sldId id="372" r:id="rId14"/>
    <p:sldId id="378" r:id="rId15"/>
    <p:sldId id="405" r:id="rId16"/>
    <p:sldId id="407" r:id="rId17"/>
    <p:sldId id="406" r:id="rId18"/>
    <p:sldId id="408" r:id="rId19"/>
    <p:sldId id="409" r:id="rId20"/>
    <p:sldId id="388" r:id="rId21"/>
    <p:sldId id="382" r:id="rId22"/>
    <p:sldId id="389" r:id="rId23"/>
    <p:sldId id="390" r:id="rId24"/>
    <p:sldId id="391" r:id="rId25"/>
    <p:sldId id="398" r:id="rId26"/>
    <p:sldId id="395" r:id="rId27"/>
    <p:sldId id="396" r:id="rId28"/>
    <p:sldId id="344" r:id="rId29"/>
    <p:sldId id="397" r:id="rId30"/>
    <p:sldId id="399" r:id="rId31"/>
    <p:sldId id="400" r:id="rId32"/>
    <p:sldId id="401" r:id="rId33"/>
    <p:sldId id="402" r:id="rId34"/>
    <p:sldId id="403" r:id="rId35"/>
    <p:sldId id="404" r:id="rId36"/>
    <p:sldId id="410" r:id="rId37"/>
    <p:sldId id="412" r:id="rId38"/>
    <p:sldId id="411" r:id="rId39"/>
    <p:sldId id="351" r:id="rId40"/>
    <p:sldId id="359" r:id="rId41"/>
    <p:sldId id="360" r:id="rId42"/>
    <p:sldId id="361" r:id="rId43"/>
    <p:sldId id="362" r:id="rId44"/>
    <p:sldId id="363" r:id="rId45"/>
    <p:sldId id="364" r:id="rId46"/>
    <p:sldId id="416" r:id="rId47"/>
    <p:sldId id="417" r:id="rId48"/>
    <p:sldId id="418" r:id="rId49"/>
    <p:sldId id="413" r:id="rId50"/>
    <p:sldId id="414" r:id="rId51"/>
    <p:sldId id="415" r:id="rId52"/>
    <p:sldId id="419" r:id="rId53"/>
    <p:sldId id="365" r:id="rId54"/>
    <p:sldId id="420" r:id="rId55"/>
    <p:sldId id="421" r:id="rId56"/>
    <p:sldId id="335" r:id="rId57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hdi" initials="m" lastIdx="2" clrIdx="0">
    <p:extLst>
      <p:ext uri="{19B8F6BF-5375-455C-9EA6-DF929625EA0E}">
        <p15:presenceInfo xmlns:p15="http://schemas.microsoft.com/office/powerpoint/2012/main" userId="mahd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AAAAA"/>
    <a:srgbClr val="506374"/>
    <a:srgbClr val="CDD7E1"/>
    <a:srgbClr val="CCE9FC"/>
    <a:srgbClr val="A7D5D3"/>
    <a:srgbClr val="641A2F"/>
    <a:srgbClr val="F4B184"/>
    <a:srgbClr val="E9E5DA"/>
    <a:srgbClr val="0066CC"/>
    <a:srgbClr val="6078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18" autoAdjust="0"/>
    <p:restoredTop sz="94291" autoAdjust="0"/>
  </p:normalViewPr>
  <p:slideViewPr>
    <p:cSldViewPr snapToGrid="0">
      <p:cViewPr varScale="1">
        <p:scale>
          <a:sx n="51" d="100"/>
          <a:sy n="51" d="100"/>
        </p:scale>
        <p:origin x="237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7-30T17:24:06.246" idx="1">
    <p:pos x="3972" y="3204"/>
    <p:text/>
    <p:extLst>
      <p:ext uri="{C676402C-5697-4E1C-873F-D02D1690AC5C}">
        <p15:threadingInfo xmlns:p15="http://schemas.microsoft.com/office/powerpoint/2012/main" timeZoneBias="-21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807DB-8945-4A5D-BF19-F4F4E256DBF4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4D349-A2D9-4BA0-8D75-05F7CDCFA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122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807DB-8945-4A5D-BF19-F4F4E256DBF4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4D349-A2D9-4BA0-8D75-05F7CDCFA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138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807DB-8945-4A5D-BF19-F4F4E256DBF4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4D349-A2D9-4BA0-8D75-05F7CDCFA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960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807DB-8945-4A5D-BF19-F4F4E256DBF4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4D349-A2D9-4BA0-8D75-05F7CDCFA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65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807DB-8945-4A5D-BF19-F4F4E256DBF4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4D349-A2D9-4BA0-8D75-05F7CDCFA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621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807DB-8945-4A5D-BF19-F4F4E256DBF4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4D349-A2D9-4BA0-8D75-05F7CDCFA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764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807DB-8945-4A5D-BF19-F4F4E256DBF4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4D349-A2D9-4BA0-8D75-05F7CDCFA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361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807DB-8945-4A5D-BF19-F4F4E256DBF4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4D349-A2D9-4BA0-8D75-05F7CDCFA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048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807DB-8945-4A5D-BF19-F4F4E256DBF4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4D349-A2D9-4BA0-8D75-05F7CDCFA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015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807DB-8945-4A5D-BF19-F4F4E256DBF4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4D349-A2D9-4BA0-8D75-05F7CDCFA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764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807DB-8945-4A5D-BF19-F4F4E256DBF4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4D349-A2D9-4BA0-8D75-05F7CDCFA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700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C1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5807DB-8945-4A5D-BF19-F4F4E256DBF4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14D349-A2D9-4BA0-8D75-05F7CDCFA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30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hyperlink" Target="https://choobinja.com/" TargetMode="Externa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7" Type="http://schemas.openxmlformats.org/officeDocument/2006/relationships/image" Target="../media/image52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JP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4.png"/><Relationship Id="rId7" Type="http://schemas.openxmlformats.org/officeDocument/2006/relationships/image" Target="../media/image2.png"/><Relationship Id="rId12" Type="http://schemas.openxmlformats.org/officeDocument/2006/relationships/image" Target="../media/image58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microsoft.com/office/2007/relationships/hdphoto" Target="../media/hdphoto2.wdp"/><Relationship Id="rId5" Type="http://schemas.openxmlformats.org/officeDocument/2006/relationships/image" Target="../media/image56.png"/><Relationship Id="rId10" Type="http://schemas.openxmlformats.org/officeDocument/2006/relationships/image" Target="../media/image3.png"/><Relationship Id="rId4" Type="http://schemas.openxmlformats.org/officeDocument/2006/relationships/image" Target="../media/image55.png"/><Relationship Id="rId9" Type="http://schemas.openxmlformats.org/officeDocument/2006/relationships/hyperlink" Target="https://choobinja.com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12" Type="http://schemas.microsoft.com/office/2007/relationships/hdphoto" Target="../media/hdphoto2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11" Type="http://schemas.openxmlformats.org/officeDocument/2006/relationships/image" Target="../media/image3.png"/><Relationship Id="rId5" Type="http://schemas.openxmlformats.org/officeDocument/2006/relationships/image" Target="../media/image68.png"/><Relationship Id="rId10" Type="http://schemas.openxmlformats.org/officeDocument/2006/relationships/hyperlink" Target="https://choobinja.com/" TargetMode="External"/><Relationship Id="rId4" Type="http://schemas.openxmlformats.org/officeDocument/2006/relationships/image" Target="../media/image67.png"/><Relationship Id="rId9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G"/><Relationship Id="rId3" Type="http://schemas.openxmlformats.org/officeDocument/2006/relationships/image" Target="../media/image73.JPG"/><Relationship Id="rId7" Type="http://schemas.microsoft.com/office/2007/relationships/hdphoto" Target="../media/hdphoto1.wdp"/><Relationship Id="rId12" Type="http://schemas.openxmlformats.org/officeDocument/2006/relationships/image" Target="../media/image77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microsoft.com/office/2007/relationships/hdphoto" Target="../media/hdphoto2.wdp"/><Relationship Id="rId5" Type="http://schemas.openxmlformats.org/officeDocument/2006/relationships/image" Target="../media/image75.JPG"/><Relationship Id="rId10" Type="http://schemas.openxmlformats.org/officeDocument/2006/relationships/image" Target="../media/image3.png"/><Relationship Id="rId4" Type="http://schemas.openxmlformats.org/officeDocument/2006/relationships/image" Target="../media/image74.JPG"/><Relationship Id="rId9" Type="http://schemas.openxmlformats.org/officeDocument/2006/relationships/hyperlink" Target="https://choobinja.com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3.JP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G"/><Relationship Id="rId5" Type="http://schemas.openxmlformats.org/officeDocument/2006/relationships/image" Target="../media/image81.JPG"/><Relationship Id="rId4" Type="http://schemas.openxmlformats.org/officeDocument/2006/relationships/image" Target="../media/image80.JP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85.JPG"/><Relationship Id="rId7" Type="http://schemas.openxmlformats.org/officeDocument/2006/relationships/image" Target="../media/image89.pn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jpeg"/><Relationship Id="rId4" Type="http://schemas.openxmlformats.org/officeDocument/2006/relationships/image" Target="../media/image86.JPG"/><Relationship Id="rId9" Type="http://schemas.openxmlformats.org/officeDocument/2006/relationships/image" Target="../media/image9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hyperlink" Target="https://choobinja.com/" TargetMode="Externa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7" Type="http://schemas.openxmlformats.org/officeDocument/2006/relationships/image" Target="../media/image9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G"/><Relationship Id="rId5" Type="http://schemas.openxmlformats.org/officeDocument/2006/relationships/image" Target="../media/image96.JPG"/><Relationship Id="rId4" Type="http://schemas.openxmlformats.org/officeDocument/2006/relationships/image" Target="../media/image9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7" Type="http://schemas.openxmlformats.org/officeDocument/2006/relationships/image" Target="../media/image104.JP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G"/><Relationship Id="rId5" Type="http://schemas.openxmlformats.org/officeDocument/2006/relationships/image" Target="../media/image102.JPG"/><Relationship Id="rId4" Type="http://schemas.openxmlformats.org/officeDocument/2006/relationships/image" Target="../media/image10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7" Type="http://schemas.openxmlformats.org/officeDocument/2006/relationships/image" Target="../media/image110.JP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JPG"/><Relationship Id="rId5" Type="http://schemas.openxmlformats.org/officeDocument/2006/relationships/image" Target="../media/image108.JPG"/><Relationship Id="rId4" Type="http://schemas.openxmlformats.org/officeDocument/2006/relationships/image" Target="../media/image10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7" Type="http://schemas.openxmlformats.org/officeDocument/2006/relationships/image" Target="../media/image116.JPG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JPG"/><Relationship Id="rId5" Type="http://schemas.openxmlformats.org/officeDocument/2006/relationships/image" Target="../media/image114.JPG"/><Relationship Id="rId4" Type="http://schemas.openxmlformats.org/officeDocument/2006/relationships/image" Target="../media/image11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7" Type="http://schemas.openxmlformats.org/officeDocument/2006/relationships/image" Target="../media/image122.JPG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JPG"/><Relationship Id="rId5" Type="http://schemas.openxmlformats.org/officeDocument/2006/relationships/image" Target="../media/image120.JPG"/><Relationship Id="rId4" Type="http://schemas.openxmlformats.org/officeDocument/2006/relationships/image" Target="../media/image11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7" Type="http://schemas.openxmlformats.org/officeDocument/2006/relationships/image" Target="../media/image128.JPG"/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JPG"/><Relationship Id="rId5" Type="http://schemas.openxmlformats.org/officeDocument/2006/relationships/image" Target="../media/image126.JPG"/><Relationship Id="rId4" Type="http://schemas.openxmlformats.org/officeDocument/2006/relationships/image" Target="../media/image12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G"/><Relationship Id="rId7" Type="http://schemas.openxmlformats.org/officeDocument/2006/relationships/image" Target="../media/image134.JPG"/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JPG"/><Relationship Id="rId5" Type="http://schemas.openxmlformats.org/officeDocument/2006/relationships/image" Target="../media/image132.JPG"/><Relationship Id="rId4" Type="http://schemas.openxmlformats.org/officeDocument/2006/relationships/image" Target="../media/image131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36.JPG"/><Relationship Id="rId7" Type="http://schemas.openxmlformats.org/officeDocument/2006/relationships/image" Target="../media/image140.JPG"/><Relationship Id="rId12" Type="http://schemas.microsoft.com/office/2007/relationships/hdphoto" Target="../media/hdphoto2.wdp"/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JPG"/><Relationship Id="rId11" Type="http://schemas.openxmlformats.org/officeDocument/2006/relationships/image" Target="../media/image3.png"/><Relationship Id="rId5" Type="http://schemas.openxmlformats.org/officeDocument/2006/relationships/image" Target="../media/image138.JPG"/><Relationship Id="rId10" Type="http://schemas.openxmlformats.org/officeDocument/2006/relationships/hyperlink" Target="https://choobinja.com/" TargetMode="External"/><Relationship Id="rId4" Type="http://schemas.openxmlformats.org/officeDocument/2006/relationships/image" Target="../media/image137.JPG"/><Relationship Id="rId9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G"/><Relationship Id="rId7" Type="http://schemas.openxmlformats.org/officeDocument/2006/relationships/image" Target="../media/image146.JPG"/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JPG"/><Relationship Id="rId5" Type="http://schemas.openxmlformats.org/officeDocument/2006/relationships/image" Target="../media/image144.JPG"/><Relationship Id="rId4" Type="http://schemas.openxmlformats.org/officeDocument/2006/relationships/image" Target="../media/image14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12" Type="http://schemas.microsoft.com/office/2007/relationships/hdphoto" Target="../media/hdphoto2.wdp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11" Type="http://schemas.openxmlformats.org/officeDocument/2006/relationships/image" Target="../media/image3.png"/><Relationship Id="rId5" Type="http://schemas.openxmlformats.org/officeDocument/2006/relationships/image" Target="../media/image8.JPG"/><Relationship Id="rId10" Type="http://schemas.openxmlformats.org/officeDocument/2006/relationships/hyperlink" Target="https://choobinja.com/" TargetMode="External"/><Relationship Id="rId4" Type="http://schemas.openxmlformats.org/officeDocument/2006/relationships/image" Target="../media/image7.JPG"/><Relationship Id="rId9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G"/><Relationship Id="rId7" Type="http://schemas.openxmlformats.org/officeDocument/2006/relationships/image" Target="../media/image152.JPG"/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1.JPG"/><Relationship Id="rId5" Type="http://schemas.openxmlformats.org/officeDocument/2006/relationships/image" Target="../media/image150.JPG"/><Relationship Id="rId4" Type="http://schemas.openxmlformats.org/officeDocument/2006/relationships/image" Target="../media/image149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G"/><Relationship Id="rId7" Type="http://schemas.openxmlformats.org/officeDocument/2006/relationships/image" Target="../media/image158.JPG"/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7.JPG"/><Relationship Id="rId5" Type="http://schemas.openxmlformats.org/officeDocument/2006/relationships/image" Target="../media/image156.JPG"/><Relationship Id="rId4" Type="http://schemas.openxmlformats.org/officeDocument/2006/relationships/image" Target="../media/image155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G"/><Relationship Id="rId7" Type="http://schemas.openxmlformats.org/officeDocument/2006/relationships/image" Target="../media/image164.JPG"/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3.JPG"/><Relationship Id="rId5" Type="http://schemas.openxmlformats.org/officeDocument/2006/relationships/image" Target="../media/image162.JPG"/><Relationship Id="rId4" Type="http://schemas.openxmlformats.org/officeDocument/2006/relationships/image" Target="../media/image161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G"/><Relationship Id="rId7" Type="http://schemas.openxmlformats.org/officeDocument/2006/relationships/image" Target="../media/image170.png"/><Relationship Id="rId2" Type="http://schemas.openxmlformats.org/officeDocument/2006/relationships/image" Target="../media/image16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9.png"/><Relationship Id="rId5" Type="http://schemas.openxmlformats.org/officeDocument/2006/relationships/image" Target="../media/image168.JPG"/><Relationship Id="rId4" Type="http://schemas.openxmlformats.org/officeDocument/2006/relationships/image" Target="../media/image167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7" Type="http://schemas.openxmlformats.org/officeDocument/2006/relationships/image" Target="../media/image176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5.png"/><Relationship Id="rId5" Type="http://schemas.openxmlformats.org/officeDocument/2006/relationships/image" Target="../media/image174.png"/><Relationship Id="rId4" Type="http://schemas.openxmlformats.org/officeDocument/2006/relationships/image" Target="../media/image17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7" Type="http://schemas.openxmlformats.org/officeDocument/2006/relationships/image" Target="../media/image182.JP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1.png"/><Relationship Id="rId5" Type="http://schemas.openxmlformats.org/officeDocument/2006/relationships/image" Target="../media/image180.png"/><Relationship Id="rId4" Type="http://schemas.openxmlformats.org/officeDocument/2006/relationships/image" Target="../media/image17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G"/><Relationship Id="rId7" Type="http://schemas.openxmlformats.org/officeDocument/2006/relationships/image" Target="../media/image188.JPG"/><Relationship Id="rId2" Type="http://schemas.openxmlformats.org/officeDocument/2006/relationships/image" Target="../media/image18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7.JPG"/><Relationship Id="rId5" Type="http://schemas.openxmlformats.org/officeDocument/2006/relationships/image" Target="../media/image186.JPG"/><Relationship Id="rId4" Type="http://schemas.openxmlformats.org/officeDocument/2006/relationships/image" Target="../media/image185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G"/><Relationship Id="rId7" Type="http://schemas.openxmlformats.org/officeDocument/2006/relationships/image" Target="../media/image194.JPG"/><Relationship Id="rId2" Type="http://schemas.openxmlformats.org/officeDocument/2006/relationships/image" Target="../media/image18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3.JPG"/><Relationship Id="rId5" Type="http://schemas.openxmlformats.org/officeDocument/2006/relationships/image" Target="../media/image192.JPG"/><Relationship Id="rId4" Type="http://schemas.openxmlformats.org/officeDocument/2006/relationships/image" Target="../media/image191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8.JPG"/><Relationship Id="rId5" Type="http://schemas.openxmlformats.org/officeDocument/2006/relationships/image" Target="../media/image197.JPG"/><Relationship Id="rId4" Type="http://schemas.openxmlformats.org/officeDocument/2006/relationships/image" Target="../media/image196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hyperlink" Target="https://choobinja.com/" TargetMode="Externa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12" Type="http://schemas.microsoft.com/office/2007/relationships/hdphoto" Target="../media/hdphoto2.wdp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11" Type="http://schemas.openxmlformats.org/officeDocument/2006/relationships/image" Target="../media/image3.png"/><Relationship Id="rId5" Type="http://schemas.openxmlformats.org/officeDocument/2006/relationships/image" Target="../media/image14.JPG"/><Relationship Id="rId10" Type="http://schemas.openxmlformats.org/officeDocument/2006/relationships/hyperlink" Target="https://choobinja.com/" TargetMode="External"/><Relationship Id="rId4" Type="http://schemas.openxmlformats.org/officeDocument/2006/relationships/image" Target="../media/image13.JPG"/><Relationship Id="rId9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01.JPG"/><Relationship Id="rId7" Type="http://schemas.openxmlformats.org/officeDocument/2006/relationships/image" Target="../media/image2.png"/><Relationship Id="rId12" Type="http://schemas.openxmlformats.org/officeDocument/2006/relationships/image" Target="../media/image205.JPG"/><Relationship Id="rId2" Type="http://schemas.openxmlformats.org/officeDocument/2006/relationships/image" Target="../media/image20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4.JPG"/><Relationship Id="rId11" Type="http://schemas.microsoft.com/office/2007/relationships/hdphoto" Target="../media/hdphoto2.wdp"/><Relationship Id="rId5" Type="http://schemas.openxmlformats.org/officeDocument/2006/relationships/image" Target="../media/image203.JPG"/><Relationship Id="rId10" Type="http://schemas.openxmlformats.org/officeDocument/2006/relationships/image" Target="../media/image3.png"/><Relationship Id="rId4" Type="http://schemas.openxmlformats.org/officeDocument/2006/relationships/image" Target="../media/image202.JPG"/><Relationship Id="rId9" Type="http://schemas.openxmlformats.org/officeDocument/2006/relationships/hyperlink" Target="https://choobinja.com/" TargetMode="Externa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07.JPG"/><Relationship Id="rId7" Type="http://schemas.openxmlformats.org/officeDocument/2006/relationships/image" Target="../media/image211.JPG"/><Relationship Id="rId12" Type="http://schemas.microsoft.com/office/2007/relationships/hdphoto" Target="../media/hdphoto2.wdp"/><Relationship Id="rId2" Type="http://schemas.openxmlformats.org/officeDocument/2006/relationships/image" Target="../media/image20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0.JPG"/><Relationship Id="rId11" Type="http://schemas.openxmlformats.org/officeDocument/2006/relationships/image" Target="../media/image3.png"/><Relationship Id="rId5" Type="http://schemas.openxmlformats.org/officeDocument/2006/relationships/image" Target="../media/image209.JPG"/><Relationship Id="rId10" Type="http://schemas.openxmlformats.org/officeDocument/2006/relationships/hyperlink" Target="https://choobinja.com/" TargetMode="External"/><Relationship Id="rId4" Type="http://schemas.openxmlformats.org/officeDocument/2006/relationships/image" Target="../media/image208.JPG"/><Relationship Id="rId9" Type="http://schemas.microsoft.com/office/2007/relationships/hdphoto" Target="../media/hdphoto1.wdp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13.png"/><Relationship Id="rId7" Type="http://schemas.openxmlformats.org/officeDocument/2006/relationships/image" Target="../media/image2.png"/><Relationship Id="rId12" Type="http://schemas.microsoft.com/office/2007/relationships/hdphoto" Target="../media/hdphoto2.wdp"/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6.JPG"/><Relationship Id="rId11" Type="http://schemas.openxmlformats.org/officeDocument/2006/relationships/image" Target="../media/image3.png"/><Relationship Id="rId5" Type="http://schemas.openxmlformats.org/officeDocument/2006/relationships/image" Target="../media/image215.JPG"/><Relationship Id="rId10" Type="http://schemas.openxmlformats.org/officeDocument/2006/relationships/hyperlink" Target="https://choobinja.com/" TargetMode="External"/><Relationship Id="rId4" Type="http://schemas.openxmlformats.org/officeDocument/2006/relationships/image" Target="../media/image214.JPG"/><Relationship Id="rId9" Type="http://schemas.openxmlformats.org/officeDocument/2006/relationships/image" Target="../media/image217.JPG"/></Relationships>
</file>

<file path=ppt/slides/_rels/slide4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19.JPG"/><Relationship Id="rId7" Type="http://schemas.openxmlformats.org/officeDocument/2006/relationships/image" Target="../media/image3.png"/><Relationship Id="rId12" Type="http://schemas.microsoft.com/office/2007/relationships/hdphoto" Target="../media/hdphoto1.wdp"/><Relationship Id="rId2" Type="http://schemas.openxmlformats.org/officeDocument/2006/relationships/image" Target="../media/image218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hoobinja.com/" TargetMode="External"/><Relationship Id="rId11" Type="http://schemas.openxmlformats.org/officeDocument/2006/relationships/image" Target="../media/image2.png"/><Relationship Id="rId5" Type="http://schemas.openxmlformats.org/officeDocument/2006/relationships/image" Target="../media/image221.JPG"/><Relationship Id="rId10" Type="http://schemas.openxmlformats.org/officeDocument/2006/relationships/image" Target="../media/image223.JPG"/><Relationship Id="rId4" Type="http://schemas.openxmlformats.org/officeDocument/2006/relationships/image" Target="../media/image220.JPG"/><Relationship Id="rId9" Type="http://schemas.openxmlformats.org/officeDocument/2006/relationships/image" Target="../media/image222.JP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8.png"/><Relationship Id="rId3" Type="http://schemas.openxmlformats.org/officeDocument/2006/relationships/image" Target="../media/image2.png"/><Relationship Id="rId7" Type="http://schemas.openxmlformats.org/officeDocument/2006/relationships/image" Target="../media/image227.png"/><Relationship Id="rId12" Type="http://schemas.openxmlformats.org/officeDocument/2006/relationships/image" Target="../media/image229.png"/><Relationship Id="rId2" Type="http://schemas.openxmlformats.org/officeDocument/2006/relationships/image" Target="../media/image2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6.jpeg"/><Relationship Id="rId11" Type="http://schemas.microsoft.com/office/2007/relationships/hdphoto" Target="../media/hdphoto2.wdp"/><Relationship Id="rId5" Type="http://schemas.openxmlformats.org/officeDocument/2006/relationships/image" Target="../media/image225.png"/><Relationship Id="rId10" Type="http://schemas.openxmlformats.org/officeDocument/2006/relationships/image" Target="../media/image3.png"/><Relationship Id="rId4" Type="http://schemas.microsoft.com/office/2007/relationships/hdphoto" Target="../media/hdphoto1.wdp"/><Relationship Id="rId9" Type="http://schemas.openxmlformats.org/officeDocument/2006/relationships/hyperlink" Target="https://choobinja.com/" TargetMode="Externa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3.png"/><Relationship Id="rId3" Type="http://schemas.openxmlformats.org/officeDocument/2006/relationships/image" Target="../media/image231.png"/><Relationship Id="rId7" Type="http://schemas.openxmlformats.org/officeDocument/2006/relationships/image" Target="../media/image232.jpe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10" Type="http://schemas.microsoft.com/office/2007/relationships/hdphoto" Target="../media/hdphoto1.wdp"/><Relationship Id="rId4" Type="http://schemas.openxmlformats.org/officeDocument/2006/relationships/hyperlink" Target="https://choobinja.com/" TargetMode="External"/><Relationship Id="rId9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35.png"/><Relationship Id="rId7" Type="http://schemas.openxmlformats.org/officeDocument/2006/relationships/image" Target="../media/image239.png"/><Relationship Id="rId12" Type="http://schemas.microsoft.com/office/2007/relationships/hdphoto" Target="../media/hdphoto2.wdp"/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8.png"/><Relationship Id="rId11" Type="http://schemas.openxmlformats.org/officeDocument/2006/relationships/image" Target="../media/image3.png"/><Relationship Id="rId5" Type="http://schemas.openxmlformats.org/officeDocument/2006/relationships/image" Target="../media/image237.png"/><Relationship Id="rId10" Type="http://schemas.openxmlformats.org/officeDocument/2006/relationships/hyperlink" Target="https://choobinja.com/" TargetMode="External"/><Relationship Id="rId4" Type="http://schemas.openxmlformats.org/officeDocument/2006/relationships/image" Target="../media/image236.png"/><Relationship Id="rId9" Type="http://schemas.microsoft.com/office/2007/relationships/hdphoto" Target="../media/hdphoto1.wdp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41.png"/><Relationship Id="rId7" Type="http://schemas.openxmlformats.org/officeDocument/2006/relationships/image" Target="../media/image3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hoobinja.com/" TargetMode="Externa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choobinja.com/" TargetMode="External"/><Relationship Id="rId3" Type="http://schemas.microsoft.com/office/2007/relationships/hdphoto" Target="../media/hdphoto1.wdp"/><Relationship Id="rId7" Type="http://schemas.openxmlformats.org/officeDocument/2006/relationships/image" Target="../media/image20.JPG"/><Relationship Id="rId12" Type="http://schemas.openxmlformats.org/officeDocument/2006/relationships/image" Target="../media/image2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11" Type="http://schemas.openxmlformats.org/officeDocument/2006/relationships/image" Target="../media/image21.JPG"/><Relationship Id="rId5" Type="http://schemas.openxmlformats.org/officeDocument/2006/relationships/image" Target="../media/image18.JPG"/><Relationship Id="rId10" Type="http://schemas.microsoft.com/office/2007/relationships/hdphoto" Target="../media/hdphoto2.wdp"/><Relationship Id="rId4" Type="http://schemas.openxmlformats.org/officeDocument/2006/relationships/image" Target="../media/image17.JPG"/><Relationship Id="rId9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JPG"/><Relationship Id="rId7" Type="http://schemas.openxmlformats.org/officeDocument/2006/relationships/image" Target="../media/image247.JPG"/><Relationship Id="rId2" Type="http://schemas.openxmlformats.org/officeDocument/2006/relationships/image" Target="../media/image24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6.JPG"/><Relationship Id="rId5" Type="http://schemas.openxmlformats.org/officeDocument/2006/relationships/image" Target="../media/image245.JPG"/><Relationship Id="rId4" Type="http://schemas.openxmlformats.org/officeDocument/2006/relationships/image" Target="../media/image244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JPG"/><Relationship Id="rId7" Type="http://schemas.openxmlformats.org/officeDocument/2006/relationships/image" Target="../media/image253.JPG"/><Relationship Id="rId2" Type="http://schemas.openxmlformats.org/officeDocument/2006/relationships/image" Target="../media/image24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2.JPG"/><Relationship Id="rId5" Type="http://schemas.openxmlformats.org/officeDocument/2006/relationships/image" Target="../media/image251.JPG"/><Relationship Id="rId4" Type="http://schemas.openxmlformats.org/officeDocument/2006/relationships/image" Target="../media/image250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JPG"/><Relationship Id="rId2" Type="http://schemas.openxmlformats.org/officeDocument/2006/relationships/image" Target="../media/image25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6.JP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58.png"/><Relationship Id="rId7" Type="http://schemas.openxmlformats.org/officeDocument/2006/relationships/image" Target="../media/image262.png"/><Relationship Id="rId12" Type="http://schemas.microsoft.com/office/2007/relationships/hdphoto" Target="../media/hdphoto2.wdp"/><Relationship Id="rId2" Type="http://schemas.openxmlformats.org/officeDocument/2006/relationships/image" Target="../media/image2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1.png"/><Relationship Id="rId11" Type="http://schemas.openxmlformats.org/officeDocument/2006/relationships/image" Target="../media/image3.png"/><Relationship Id="rId5" Type="http://schemas.openxmlformats.org/officeDocument/2006/relationships/image" Target="../media/image260.jpeg"/><Relationship Id="rId10" Type="http://schemas.openxmlformats.org/officeDocument/2006/relationships/hyperlink" Target="https://choobinja.com/" TargetMode="External"/><Relationship Id="rId4" Type="http://schemas.openxmlformats.org/officeDocument/2006/relationships/image" Target="../media/image259.png"/><Relationship Id="rId9" Type="http://schemas.microsoft.com/office/2007/relationships/hdphoto" Target="../media/hdphoto1.wdp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png"/><Relationship Id="rId7" Type="http://schemas.openxmlformats.org/officeDocument/2006/relationships/image" Target="../media/image268.jpeg"/><Relationship Id="rId2" Type="http://schemas.openxmlformats.org/officeDocument/2006/relationships/image" Target="../media/image2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7.png"/><Relationship Id="rId5" Type="http://schemas.openxmlformats.org/officeDocument/2006/relationships/image" Target="../media/image266.png"/><Relationship Id="rId4" Type="http://schemas.openxmlformats.org/officeDocument/2006/relationships/image" Target="../media/image26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image" Target="../media/image2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2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hyperlink" Target="https://choobinja.com/" TargetMode="Externa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34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openxmlformats.org/officeDocument/2006/relationships/image" Target="../media/image40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2.JPG"/><Relationship Id="rId7" Type="http://schemas.openxmlformats.org/officeDocument/2006/relationships/image" Target="../media/image46.JPG"/><Relationship Id="rId12" Type="http://schemas.microsoft.com/office/2007/relationships/hdphoto" Target="../media/hdphoto2.wdp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11" Type="http://schemas.openxmlformats.org/officeDocument/2006/relationships/image" Target="../media/image3.png"/><Relationship Id="rId5" Type="http://schemas.openxmlformats.org/officeDocument/2006/relationships/image" Target="../media/image44.JPG"/><Relationship Id="rId10" Type="http://schemas.openxmlformats.org/officeDocument/2006/relationships/hyperlink" Target="https://choobinja.com/" TargetMode="External"/><Relationship Id="rId4" Type="http://schemas.openxmlformats.org/officeDocument/2006/relationships/image" Target="../media/image43.JPG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37837FB-A23C-140B-527D-96313243AC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32" r="12704"/>
          <a:stretch/>
        </p:blipFill>
        <p:spPr>
          <a:xfrm>
            <a:off x="-1" y="0"/>
            <a:ext cx="6858001" cy="9906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C399041-FA26-DEF0-6DC4-F048DF4800FE}"/>
              </a:ext>
            </a:extLst>
          </p:cNvPr>
          <p:cNvSpPr/>
          <p:nvPr/>
        </p:nvSpPr>
        <p:spPr>
          <a:xfrm>
            <a:off x="-31455" y="-1"/>
            <a:ext cx="6908505" cy="9906001"/>
          </a:xfrm>
          <a:prstGeom prst="rect">
            <a:avLst/>
          </a:prstGeom>
          <a:solidFill>
            <a:srgbClr val="FFFFFF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6E0170-D795-76D3-987F-F53470E6010E}"/>
              </a:ext>
            </a:extLst>
          </p:cNvPr>
          <p:cNvSpPr txBox="1"/>
          <p:nvPr/>
        </p:nvSpPr>
        <p:spPr>
          <a:xfrm>
            <a:off x="-50505" y="743069"/>
            <a:ext cx="6908505" cy="904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8000" b="0" i="0" dirty="0">
                <a:effectLst/>
                <a:latin typeface="Gadugi" panose="020B0502040204020203" pitchFamily="34" charset="0"/>
                <a:ea typeface="Gadugi" panose="020B0502040204020203" pitchFamily="34" charset="0"/>
                <a:cs typeface="IranNastaliq" panose="02020505000000020003" pitchFamily="18" charset="0"/>
              </a:rPr>
              <a:t>انواع  ابزار تاج، زیر چراغی و پاخور،  ابزار قاب بندی، قرنیز و ابزار منبت از جنس  ام دی اف و چوبی</a:t>
            </a:r>
            <a:r>
              <a:rPr lang="en-US" sz="8000" b="0" i="0" dirty="0">
                <a:effectLst/>
                <a:latin typeface="Gadugi" panose="020B0502040204020203" pitchFamily="34" charset="0"/>
                <a:ea typeface="Gadugi" panose="020B0502040204020203" pitchFamily="34" charset="0"/>
                <a:cs typeface="IranNastaliq" panose="02020505000000020003" pitchFamily="18" charset="0"/>
              </a:rPr>
              <a:t> </a:t>
            </a:r>
          </a:p>
          <a:p>
            <a:pPr algn="ctr"/>
            <a:r>
              <a:rPr lang="fa-IR" sz="5400" b="0" i="0" dirty="0">
                <a:solidFill>
                  <a:schemeClr val="bg2">
                    <a:lumMod val="25000"/>
                  </a:schemeClr>
                </a:solidFill>
                <a:effectLst/>
                <a:latin typeface="Roboto" panose="02000000000000000000" pitchFamily="2" charset="0"/>
              </a:rPr>
              <a:t> </a:t>
            </a:r>
            <a:endParaRPr lang="en-US" sz="11500" b="0" i="0" dirty="0">
              <a:solidFill>
                <a:schemeClr val="bg2">
                  <a:lumMod val="25000"/>
                </a:schemeClr>
              </a:solidFill>
              <a:effectLst/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r>
              <a:rPr lang="fa-IR" sz="3600" b="1" i="0" dirty="0">
                <a:solidFill>
                  <a:schemeClr val="bg2">
                    <a:lumMod val="25000"/>
                  </a:schemeClr>
                </a:solidFill>
                <a:effectLst/>
                <a:latin typeface="IranNastaliq" panose="02020505000000020003" pitchFamily="18" charset="0"/>
                <a:cs typeface="B Lotus" panose="00000400000000000000" pitchFamily="2" charset="-78"/>
              </a:rPr>
              <a:t>بازار منبت چوبینجا ارایه دهنده انواع سرستون و گل های منبت از جنس های چوب، پلی اورتان، پی وی سی، ام دی اف و رزین می باشد. </a:t>
            </a:r>
            <a:br>
              <a:rPr lang="fa-IR" sz="3600" b="1" dirty="0">
                <a:solidFill>
                  <a:schemeClr val="bg2">
                    <a:lumMod val="25000"/>
                  </a:schemeClr>
                </a:solidFill>
                <a:latin typeface="IranNastaliq" panose="02020505000000020003" pitchFamily="18" charset="0"/>
                <a:cs typeface="B Lotus" panose="00000400000000000000" pitchFamily="2" charset="-78"/>
              </a:rPr>
            </a:br>
            <a:r>
              <a:rPr lang="fa-IR" sz="3600" b="1" i="0" dirty="0">
                <a:solidFill>
                  <a:schemeClr val="bg2">
                    <a:lumMod val="25000"/>
                  </a:schemeClr>
                </a:solidFill>
                <a:effectLst/>
                <a:latin typeface="IranNastaliq" panose="02020505000000020003" pitchFamily="18" charset="0"/>
                <a:cs typeface="B Lotus" panose="00000400000000000000" pitchFamily="2" charset="-78"/>
              </a:rPr>
              <a:t>زهوارهای ابزار و منبت کاری شده از جنس چوب و ام دی اف در طرح های تاج، زیرچراغی، زیرتاجی، پاخور، قرنیز وابزار قاب بندی.</a:t>
            </a:r>
            <a:endParaRPr lang="en-US" b="1" dirty="0">
              <a:solidFill>
                <a:schemeClr val="bg2">
                  <a:lumMod val="25000"/>
                </a:schemeClr>
              </a:solidFill>
              <a:latin typeface="IranNastaliq" panose="02020505000000020003" pitchFamily="18" charset="0"/>
              <a:cs typeface="B Lotus" panose="00000400000000000000" pitchFamily="2" charset="-78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51BD430-4236-4845-9BBD-2AE87592A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526" y="171261"/>
            <a:ext cx="2319629" cy="508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2688C86-8603-A8A4-A498-F99B1D4DF036}"/>
              </a:ext>
            </a:extLst>
          </p:cNvPr>
          <p:cNvSpPr txBox="1"/>
          <p:nvPr/>
        </p:nvSpPr>
        <p:spPr>
          <a:xfrm>
            <a:off x="95497" y="56842"/>
            <a:ext cx="2319629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>
                <a:solidFill>
                  <a:schemeClr val="bg1"/>
                </a:solidFill>
                <a:effectLst/>
                <a:latin typeface="Bahnschrift SemiCondensed" panose="020B0502040204020203" pitchFamily="34" charset="0"/>
              </a:rPr>
              <a:t>021-284 284 90</a:t>
            </a:r>
            <a:br>
              <a:rPr lang="en-US" sz="2800" dirty="0">
                <a:solidFill>
                  <a:schemeClr val="bg1"/>
                </a:solidFill>
                <a:latin typeface="Bahnschrift SemiCondensed" panose="020B0502040204020203" pitchFamily="34" charset="0"/>
              </a:rPr>
            </a:br>
            <a:r>
              <a:rPr lang="en-US" sz="2800" b="0" i="0" dirty="0">
                <a:solidFill>
                  <a:schemeClr val="bg1"/>
                </a:solidFill>
                <a:effectLst/>
                <a:latin typeface="Bahnschrift SemiCondensed" panose="020B0502040204020203" pitchFamily="34" charset="0"/>
              </a:rPr>
              <a:t>0912 809 3509</a:t>
            </a:r>
            <a:br>
              <a:rPr lang="en-US" sz="1400" dirty="0">
                <a:solidFill>
                  <a:schemeClr val="bg1"/>
                </a:solidFill>
              </a:rPr>
            </a:br>
            <a:endParaRPr lang="en-US" sz="1400" dirty="0">
              <a:solidFill>
                <a:schemeClr val="bg1"/>
              </a:solidFill>
              <a:latin typeface="Sitka Subheading" panose="02000505000000020004" pitchFamily="2" charset="0"/>
            </a:endParaRPr>
          </a:p>
        </p:txBody>
      </p:sp>
      <p:pic>
        <p:nvPicPr>
          <p:cNvPr id="19" name="Picture 18">
            <a:hlinkClick r:id="rId5"/>
            <a:extLst>
              <a:ext uri="{FF2B5EF4-FFF2-40B4-BE49-F238E27FC236}">
                <a16:creationId xmlns:a16="http://schemas.microsoft.com/office/drawing/2014/main" id="{ABD6970C-6404-A81C-EE58-19B40A82722D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12" b="89412" l="5866" r="89944">
                        <a14:foregroundMark x1="10615" y1="71765" x2="10615" y2="71765"/>
                        <a14:foregroundMark x1="5866" y1="58824" x2="5866" y2="58824"/>
                        <a14:foregroundMark x1="14525" y1="62353" x2="14525" y2="62353"/>
                        <a14:foregroundMark x1="24022" y1="68235" x2="24022" y2="68235"/>
                        <a14:foregroundMark x1="29609" y1="68235" x2="29609" y2="68235"/>
                        <a14:foregroundMark x1="44413" y1="67059" x2="44413" y2="67059"/>
                        <a14:foregroundMark x1="44413" y1="42353" x2="44413" y2="42353"/>
                        <a14:foregroundMark x1="48045" y1="64706" x2="48045" y2="64706"/>
                        <a14:foregroundMark x1="55028" y1="64706" x2="55028" y2="64706"/>
                        <a14:foregroundMark x1="55307" y1="45882" x2="55307" y2="45882"/>
                        <a14:foregroundMark x1="62849" y1="67059" x2="62849" y2="67059"/>
                        <a14:foregroundMark x1="65642" y1="72941" x2="65642" y2="72941"/>
                        <a14:foregroundMark x1="68994" y1="67059" x2="68994" y2="67059"/>
                        <a14:foregroundMark x1="78771" y1="67059" x2="78771" y2="67059"/>
                        <a14:foregroundMark x1="83520" y1="61176" x2="83520" y2="61176"/>
                        <a14:foregroundMark x1="24860" y1="56471" x2="24860" y2="56471"/>
                        <a14:backgroundMark x1="24022" y1="67059" x2="24022" y2="67059"/>
                        <a14:backgroundMark x1="61173" y1="65882" x2="61173" y2="658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26592" y="9395120"/>
            <a:ext cx="2392409" cy="568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9568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D7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065A8D7-032E-04F5-14C1-0E426D092A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8999"/>
            <a:ext cx="3429000" cy="3429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82C27BC-0170-1693-DE28-52A17B0AB0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/>
          <a:stretch/>
        </p:blipFill>
        <p:spPr>
          <a:xfrm>
            <a:off x="-19050" y="6934198"/>
            <a:ext cx="3429000" cy="29718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24AB38B-830C-156A-57D7-24299A91B57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8" t="17221" r="12222"/>
          <a:stretch/>
        </p:blipFill>
        <p:spPr>
          <a:xfrm>
            <a:off x="285750" y="435331"/>
            <a:ext cx="2762250" cy="28984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1DF29E-0C70-1F72-13EF-7B412ADCFDD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7223" b="6666"/>
          <a:stretch/>
        </p:blipFill>
        <p:spPr>
          <a:xfrm>
            <a:off x="3470273" y="6534149"/>
            <a:ext cx="3390897" cy="33718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1C4EAB-58D9-EABA-DB8F-6CAC62B263C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2078" b="8163"/>
          <a:stretch/>
        </p:blipFill>
        <p:spPr>
          <a:xfrm>
            <a:off x="3470273" y="-19048"/>
            <a:ext cx="3422649" cy="33908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B9196A-E697-3B53-4983-E911FFEF6C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198" y="3467098"/>
            <a:ext cx="3352801" cy="335280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E8E58A4-CA39-1396-9357-5FD32C1D388C}"/>
              </a:ext>
            </a:extLst>
          </p:cNvPr>
          <p:cNvCxnSpPr>
            <a:cxnSpLocks/>
          </p:cNvCxnSpPr>
          <p:nvPr/>
        </p:nvCxnSpPr>
        <p:spPr>
          <a:xfrm flipH="1">
            <a:off x="-19050" y="6858000"/>
            <a:ext cx="6877050" cy="19050"/>
          </a:xfrm>
          <a:prstGeom prst="line">
            <a:avLst/>
          </a:prstGeom>
          <a:ln w="19050" cap="flat" cmpd="sng" algn="ctr">
            <a:solidFill>
              <a:schemeClr val="accent5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6FAEECA-5BF7-0BFF-5AF6-A0EFFE21D9FE}"/>
              </a:ext>
            </a:extLst>
          </p:cNvPr>
          <p:cNvCxnSpPr>
            <a:cxnSpLocks/>
          </p:cNvCxnSpPr>
          <p:nvPr/>
        </p:nvCxnSpPr>
        <p:spPr>
          <a:xfrm flipH="1">
            <a:off x="-9525" y="3428999"/>
            <a:ext cx="6877050" cy="19050"/>
          </a:xfrm>
          <a:prstGeom prst="line">
            <a:avLst/>
          </a:prstGeom>
          <a:ln w="19050" cap="flat" cmpd="sng" algn="ctr">
            <a:solidFill>
              <a:schemeClr val="accent5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4F664E8-7699-BA4F-D8C7-E1907AD0CBD2}"/>
              </a:ext>
            </a:extLst>
          </p:cNvPr>
          <p:cNvCxnSpPr/>
          <p:nvPr/>
        </p:nvCxnSpPr>
        <p:spPr>
          <a:xfrm>
            <a:off x="3429000" y="0"/>
            <a:ext cx="0" cy="9906000"/>
          </a:xfrm>
          <a:prstGeom prst="line">
            <a:avLst/>
          </a:prstGeom>
          <a:ln w="19050" cap="flat" cmpd="sng" algn="ctr">
            <a:solidFill>
              <a:schemeClr val="accent5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78940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10A735D-46A6-58B1-662F-8ABCBC7AFA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165" b="7563"/>
          <a:stretch/>
        </p:blipFill>
        <p:spPr>
          <a:xfrm>
            <a:off x="3457574" y="428625"/>
            <a:ext cx="3400425" cy="26955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F29D0E-8375-9DA6-2D0E-76457E78F5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846" b="7283"/>
          <a:stretch/>
        </p:blipFill>
        <p:spPr>
          <a:xfrm>
            <a:off x="28574" y="3867150"/>
            <a:ext cx="3400426" cy="26479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EE39E0E-6560-F278-F35F-0CA4822126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611" b="5834"/>
          <a:stretch/>
        </p:blipFill>
        <p:spPr>
          <a:xfrm>
            <a:off x="3457574" y="3856036"/>
            <a:ext cx="3371852" cy="271621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A1A55CB-CD8D-6029-BF08-A6A6B01FCE9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124" b="7345"/>
          <a:stretch/>
        </p:blipFill>
        <p:spPr>
          <a:xfrm>
            <a:off x="-19050" y="7102961"/>
            <a:ext cx="3448050" cy="270778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C8C9C02-F052-5FB2-4F7E-BC07A8FC9CF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299" b="6215"/>
          <a:stretch/>
        </p:blipFill>
        <p:spPr>
          <a:xfrm>
            <a:off x="3457574" y="7010400"/>
            <a:ext cx="3371852" cy="2781300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8144E68-10E3-0C7B-8121-B61179A62C5C}"/>
              </a:ext>
            </a:extLst>
          </p:cNvPr>
          <p:cNvCxnSpPr>
            <a:cxnSpLocks/>
          </p:cNvCxnSpPr>
          <p:nvPr/>
        </p:nvCxnSpPr>
        <p:spPr>
          <a:xfrm flipH="1">
            <a:off x="-19050" y="6858000"/>
            <a:ext cx="6877050" cy="19050"/>
          </a:xfrm>
          <a:prstGeom prst="line">
            <a:avLst/>
          </a:prstGeom>
          <a:ln w="19050" cap="flat" cmpd="sng" algn="ctr">
            <a:solidFill>
              <a:schemeClr val="accent1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glow rad="101600">
              <a:srgbClr val="A7D5D3">
                <a:alpha val="40000"/>
              </a:srgb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DBD212F-1439-3669-741A-E9E01BF841FA}"/>
              </a:ext>
            </a:extLst>
          </p:cNvPr>
          <p:cNvCxnSpPr/>
          <p:nvPr/>
        </p:nvCxnSpPr>
        <p:spPr>
          <a:xfrm>
            <a:off x="3429000" y="0"/>
            <a:ext cx="0" cy="9906000"/>
          </a:xfrm>
          <a:prstGeom prst="line">
            <a:avLst/>
          </a:prstGeom>
          <a:ln w="19050" cap="flat" cmpd="sng" algn="ctr">
            <a:solidFill>
              <a:schemeClr val="accent1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glow rad="101600">
              <a:srgbClr val="A7D5D3">
                <a:alpha val="40000"/>
              </a:srgb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A3EAAD3-2FCC-3C1A-24E0-DE15B3D340FA}"/>
              </a:ext>
            </a:extLst>
          </p:cNvPr>
          <p:cNvCxnSpPr>
            <a:cxnSpLocks/>
          </p:cNvCxnSpPr>
          <p:nvPr/>
        </p:nvCxnSpPr>
        <p:spPr>
          <a:xfrm flipH="1">
            <a:off x="-9525" y="3428999"/>
            <a:ext cx="6877050" cy="19050"/>
          </a:xfrm>
          <a:prstGeom prst="line">
            <a:avLst/>
          </a:prstGeom>
          <a:ln w="19050" cap="flat" cmpd="sng" algn="ctr">
            <a:solidFill>
              <a:schemeClr val="accent1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glow rad="101600">
              <a:srgbClr val="A7D5D3">
                <a:alpha val="40000"/>
              </a:srgb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32" name="Picture 31">
            <a:extLst>
              <a:ext uri="{FF2B5EF4-FFF2-40B4-BE49-F238E27FC236}">
                <a16:creationId xmlns:a16="http://schemas.microsoft.com/office/drawing/2014/main" id="{E9ADBF7A-479A-79CD-3498-C6581BC94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399" y="105154"/>
            <a:ext cx="1688152" cy="37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>
            <a:hlinkClick r:id="rId9"/>
            <a:extLst>
              <a:ext uri="{FF2B5EF4-FFF2-40B4-BE49-F238E27FC236}">
                <a16:creationId xmlns:a16="http://schemas.microsoft.com/office/drawing/2014/main" id="{A56BF589-C078-6989-1919-9D80759F27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412" b="89412" l="5866" r="89944">
                        <a14:foregroundMark x1="10615" y1="71765" x2="10615" y2="71765"/>
                        <a14:foregroundMark x1="5866" y1="58824" x2="5866" y2="58824"/>
                        <a14:foregroundMark x1="14525" y1="62353" x2="14525" y2="62353"/>
                        <a14:foregroundMark x1="24022" y1="68235" x2="24022" y2="68235"/>
                        <a14:foregroundMark x1="29609" y1="68235" x2="29609" y2="68235"/>
                        <a14:foregroundMark x1="44413" y1="67059" x2="44413" y2="67059"/>
                        <a14:foregroundMark x1="44413" y1="42353" x2="44413" y2="42353"/>
                        <a14:foregroundMark x1="48045" y1="64706" x2="48045" y2="64706"/>
                        <a14:foregroundMark x1="55028" y1="64706" x2="55028" y2="64706"/>
                        <a14:foregroundMark x1="55307" y1="45882" x2="55307" y2="45882"/>
                        <a14:foregroundMark x1="62849" y1="67059" x2="62849" y2="67059"/>
                        <a14:foregroundMark x1="65642" y1="72941" x2="65642" y2="72941"/>
                        <a14:foregroundMark x1="68994" y1="67059" x2="68994" y2="67059"/>
                        <a14:foregroundMark x1="78771" y1="67059" x2="78771" y2="67059"/>
                        <a14:foregroundMark x1="83520" y1="61176" x2="83520" y2="61176"/>
                        <a14:foregroundMark x1="24860" y1="56471" x2="24860" y2="56471"/>
                        <a14:backgroundMark x1="24022" y1="67059" x2="24022" y2="67059"/>
                        <a14:backgroundMark x1="61173" y1="65882" x2="61173" y2="658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28434" y="9472350"/>
            <a:ext cx="1763046" cy="4186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BC03E78-7B79-3F04-40B5-4EA2A9CEC00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0"/>
            <a:ext cx="3390898" cy="339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2787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3DEC22B-F2E7-A1CA-856B-16C85BDFBF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917" b="7734"/>
          <a:stretch/>
        </p:blipFill>
        <p:spPr>
          <a:xfrm>
            <a:off x="0" y="476249"/>
            <a:ext cx="3429000" cy="26670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4753251-C5C9-9680-3C87-D8F4201B7C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408" b="8380"/>
          <a:stretch/>
        </p:blipFill>
        <p:spPr>
          <a:xfrm>
            <a:off x="3429000" y="438148"/>
            <a:ext cx="3409950" cy="2667001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8CE5252-2392-4759-0FEB-0445B8741E37}"/>
              </a:ext>
            </a:extLst>
          </p:cNvPr>
          <p:cNvCxnSpPr>
            <a:cxnSpLocks/>
          </p:cNvCxnSpPr>
          <p:nvPr/>
        </p:nvCxnSpPr>
        <p:spPr>
          <a:xfrm flipH="1">
            <a:off x="-9525" y="3428999"/>
            <a:ext cx="6877050" cy="19050"/>
          </a:xfrm>
          <a:prstGeom prst="line">
            <a:avLst/>
          </a:prstGeom>
          <a:ln w="19050" cap="flat" cmpd="sng" algn="ctr">
            <a:solidFill>
              <a:schemeClr val="accent1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glow rad="101600">
              <a:srgbClr val="A7D5D3">
                <a:alpha val="40000"/>
              </a:srgb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1428A2C4-BA7C-040B-2DE6-633AC2ED2E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339" b="5533"/>
          <a:stretch/>
        </p:blipFill>
        <p:spPr>
          <a:xfrm>
            <a:off x="0" y="7097481"/>
            <a:ext cx="3429000" cy="27132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164205-1211-0CB4-45A2-EB6DF36C290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951" b="6205"/>
          <a:stretch/>
        </p:blipFill>
        <p:spPr>
          <a:xfrm>
            <a:off x="3494600" y="7200897"/>
            <a:ext cx="3377150" cy="2628903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EDEF3B0-1DD9-DC39-0E13-8C3405FAF77B}"/>
              </a:ext>
            </a:extLst>
          </p:cNvPr>
          <p:cNvCxnSpPr>
            <a:cxnSpLocks/>
          </p:cNvCxnSpPr>
          <p:nvPr/>
        </p:nvCxnSpPr>
        <p:spPr>
          <a:xfrm flipH="1">
            <a:off x="-19050" y="6858000"/>
            <a:ext cx="6877050" cy="19050"/>
          </a:xfrm>
          <a:prstGeom prst="line">
            <a:avLst/>
          </a:prstGeom>
          <a:ln w="19050" cap="flat" cmpd="sng" algn="ctr">
            <a:solidFill>
              <a:schemeClr val="accent1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glow rad="101600">
              <a:srgbClr val="A7D5D3">
                <a:alpha val="40000"/>
              </a:srgb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AF2D42B7-4E94-F90E-383B-751B7F2ACBD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8889" b="6667"/>
          <a:stretch/>
        </p:blipFill>
        <p:spPr>
          <a:xfrm>
            <a:off x="-19050" y="3876674"/>
            <a:ext cx="3429000" cy="25527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198D3A-5192-5BF3-AE2F-B719112D644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6111" b="6111"/>
          <a:stretch/>
        </p:blipFill>
        <p:spPr>
          <a:xfrm>
            <a:off x="3409950" y="3733798"/>
            <a:ext cx="3429000" cy="2667001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BEEE9E9-FAD1-9AD3-4192-4678330D8F6D}"/>
              </a:ext>
            </a:extLst>
          </p:cNvPr>
          <p:cNvCxnSpPr/>
          <p:nvPr/>
        </p:nvCxnSpPr>
        <p:spPr>
          <a:xfrm>
            <a:off x="3429000" y="0"/>
            <a:ext cx="0" cy="9906000"/>
          </a:xfrm>
          <a:prstGeom prst="line">
            <a:avLst/>
          </a:prstGeom>
          <a:ln w="19050" cap="flat" cmpd="sng" algn="ctr">
            <a:solidFill>
              <a:schemeClr val="accent1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glow rad="101600">
              <a:srgbClr val="A7D5D3">
                <a:alpha val="40000"/>
              </a:srgb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03163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C3881D9-F683-9CBC-C73B-E364850023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20" t="14918" r="7735" b="8287"/>
          <a:stretch/>
        </p:blipFill>
        <p:spPr>
          <a:xfrm>
            <a:off x="0" y="374110"/>
            <a:ext cx="3352800" cy="29310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EC1C3F-2A6D-CB4A-0EA0-D666E7D76D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572" b="6857"/>
          <a:stretch/>
        </p:blipFill>
        <p:spPr>
          <a:xfrm>
            <a:off x="3486150" y="552449"/>
            <a:ext cx="3333750" cy="25527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BC51BC2-C111-6FB8-0B19-11B7295512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056" b="6389"/>
          <a:stretch/>
        </p:blipFill>
        <p:spPr>
          <a:xfrm>
            <a:off x="19051" y="3881544"/>
            <a:ext cx="3409949" cy="25764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9A7556E-137C-83DE-EF97-A89966CF110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681" b="7909"/>
          <a:stretch/>
        </p:blipFill>
        <p:spPr>
          <a:xfrm>
            <a:off x="3476625" y="3748193"/>
            <a:ext cx="3371850" cy="25764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C011346-26FA-576C-989D-43F05913FCC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5084" b="10412"/>
          <a:stretch/>
        </p:blipFill>
        <p:spPr>
          <a:xfrm>
            <a:off x="0" y="6991351"/>
            <a:ext cx="3409949" cy="254053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D1D84A6-2185-381A-89B3-4AA1EF0BC8A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4123" b="5650"/>
          <a:stretch/>
        </p:blipFill>
        <p:spPr>
          <a:xfrm>
            <a:off x="3486148" y="6858001"/>
            <a:ext cx="3371851" cy="270509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A1A2532-6DA3-A2B6-AE69-096A0BEE3E07}"/>
              </a:ext>
            </a:extLst>
          </p:cNvPr>
          <p:cNvCxnSpPr>
            <a:cxnSpLocks/>
          </p:cNvCxnSpPr>
          <p:nvPr/>
        </p:nvCxnSpPr>
        <p:spPr>
          <a:xfrm flipH="1">
            <a:off x="-9525" y="3428999"/>
            <a:ext cx="6877050" cy="19050"/>
          </a:xfrm>
          <a:prstGeom prst="line">
            <a:avLst/>
          </a:prstGeom>
          <a:ln w="19050" cap="flat" cmpd="sng" algn="ctr">
            <a:solidFill>
              <a:schemeClr val="accent1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glow rad="101600">
              <a:srgbClr val="A7D5D3">
                <a:alpha val="40000"/>
              </a:srgb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D875A24-23C8-6B64-BC55-9C35D5A37707}"/>
              </a:ext>
            </a:extLst>
          </p:cNvPr>
          <p:cNvCxnSpPr/>
          <p:nvPr/>
        </p:nvCxnSpPr>
        <p:spPr>
          <a:xfrm>
            <a:off x="3429000" y="0"/>
            <a:ext cx="0" cy="9906000"/>
          </a:xfrm>
          <a:prstGeom prst="line">
            <a:avLst/>
          </a:prstGeom>
          <a:ln w="19050" cap="flat" cmpd="sng" algn="ctr">
            <a:solidFill>
              <a:schemeClr val="accent1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glow rad="101600">
              <a:srgbClr val="A7D5D3">
                <a:alpha val="40000"/>
              </a:srgb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FA4B616-BF1F-9C39-1007-EDD55CDC942E}"/>
              </a:ext>
            </a:extLst>
          </p:cNvPr>
          <p:cNvCxnSpPr>
            <a:cxnSpLocks/>
          </p:cNvCxnSpPr>
          <p:nvPr/>
        </p:nvCxnSpPr>
        <p:spPr>
          <a:xfrm flipH="1">
            <a:off x="-19050" y="6858000"/>
            <a:ext cx="6877050" cy="19050"/>
          </a:xfrm>
          <a:prstGeom prst="line">
            <a:avLst/>
          </a:prstGeom>
          <a:ln w="19050" cap="flat" cmpd="sng" algn="ctr">
            <a:solidFill>
              <a:schemeClr val="accent1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glow rad="101600">
              <a:srgbClr val="A7D5D3">
                <a:alpha val="40000"/>
              </a:srgb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6E524D6C-37F9-389A-F2B8-538497401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399" y="105154"/>
            <a:ext cx="1688152" cy="37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AE6C371-71D8-EB76-F1FF-5796A0647825}"/>
              </a:ext>
            </a:extLst>
          </p:cNvPr>
          <p:cNvSpPr txBox="1"/>
          <p:nvPr/>
        </p:nvSpPr>
        <p:spPr>
          <a:xfrm>
            <a:off x="75296" y="0"/>
            <a:ext cx="196427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dirty="0">
                <a:solidFill>
                  <a:schemeClr val="accent5">
                    <a:lumMod val="75000"/>
                  </a:schemeClr>
                </a:solidFill>
                <a:effectLst/>
                <a:latin typeface="Bahnschrift SemiCondensed" panose="020B0502040204020203" pitchFamily="34" charset="0"/>
              </a:rPr>
              <a:t>021-284 284 90</a:t>
            </a:r>
            <a:br>
              <a:rPr lang="en-US" sz="2000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</a:br>
            <a:r>
              <a:rPr lang="en-US" sz="2000" b="0" i="0" dirty="0">
                <a:solidFill>
                  <a:schemeClr val="accent5">
                    <a:lumMod val="75000"/>
                  </a:schemeClr>
                </a:solidFill>
                <a:effectLst/>
                <a:latin typeface="Bahnschrift SemiCondensed" panose="020B0502040204020203" pitchFamily="34" charset="0"/>
              </a:rPr>
              <a:t>0912 809 3509</a:t>
            </a:r>
            <a:br>
              <a:rPr lang="en-US" sz="1400" dirty="0">
                <a:solidFill>
                  <a:schemeClr val="bg1"/>
                </a:solidFill>
              </a:rPr>
            </a:br>
            <a:endParaRPr lang="en-US" sz="1400" dirty="0">
              <a:solidFill>
                <a:schemeClr val="bg1"/>
              </a:solidFill>
              <a:latin typeface="Sitka Subheading" panose="02000505000000020004" pitchFamily="2" charset="0"/>
            </a:endParaRPr>
          </a:p>
        </p:txBody>
      </p:sp>
      <p:pic>
        <p:nvPicPr>
          <p:cNvPr id="24" name="Picture 23">
            <a:hlinkClick r:id="rId10"/>
            <a:extLst>
              <a:ext uri="{FF2B5EF4-FFF2-40B4-BE49-F238E27FC236}">
                <a16:creationId xmlns:a16="http://schemas.microsoft.com/office/drawing/2014/main" id="{61659A36-4FC1-D2E7-C676-E54D54AA940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412" b="89412" l="5866" r="89944">
                        <a14:foregroundMark x1="10615" y1="71765" x2="10615" y2="71765"/>
                        <a14:foregroundMark x1="5866" y1="58824" x2="5866" y2="58824"/>
                        <a14:foregroundMark x1="14525" y1="62353" x2="14525" y2="62353"/>
                        <a14:foregroundMark x1="24022" y1="68235" x2="24022" y2="68235"/>
                        <a14:foregroundMark x1="29609" y1="68235" x2="29609" y2="68235"/>
                        <a14:foregroundMark x1="44413" y1="67059" x2="44413" y2="67059"/>
                        <a14:foregroundMark x1="44413" y1="42353" x2="44413" y2="42353"/>
                        <a14:foregroundMark x1="48045" y1="64706" x2="48045" y2="64706"/>
                        <a14:foregroundMark x1="55028" y1="64706" x2="55028" y2="64706"/>
                        <a14:foregroundMark x1="55307" y1="45882" x2="55307" y2="45882"/>
                        <a14:foregroundMark x1="62849" y1="67059" x2="62849" y2="67059"/>
                        <a14:foregroundMark x1="65642" y1="72941" x2="65642" y2="72941"/>
                        <a14:foregroundMark x1="68994" y1="67059" x2="68994" y2="67059"/>
                        <a14:foregroundMark x1="78771" y1="67059" x2="78771" y2="67059"/>
                        <a14:foregroundMark x1="83520" y1="61176" x2="83520" y2="61176"/>
                        <a14:foregroundMark x1="24860" y1="56471" x2="24860" y2="56471"/>
                        <a14:backgroundMark x1="24022" y1="67059" x2="24022" y2="67059"/>
                        <a14:backgroundMark x1="61173" y1="65882" x2="61173" y2="658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28434" y="9472350"/>
            <a:ext cx="1763046" cy="418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9584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2574B48B-AB3D-2E37-F4A3-2BAA97C3C9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"/>
          <a:stretch/>
        </p:blipFill>
        <p:spPr>
          <a:xfrm>
            <a:off x="0" y="0"/>
            <a:ext cx="3409950" cy="3428999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EDB48FF-EF67-74ED-6BB5-1B0DD9D73D10}"/>
              </a:ext>
            </a:extLst>
          </p:cNvPr>
          <p:cNvCxnSpPr>
            <a:cxnSpLocks/>
          </p:cNvCxnSpPr>
          <p:nvPr/>
        </p:nvCxnSpPr>
        <p:spPr>
          <a:xfrm flipH="1">
            <a:off x="-9525" y="3428999"/>
            <a:ext cx="6877050" cy="19050"/>
          </a:xfrm>
          <a:prstGeom prst="line">
            <a:avLst/>
          </a:prstGeom>
          <a:ln w="19050" cap="flat" cmpd="sng" algn="ctr">
            <a:solidFill>
              <a:schemeClr val="accent6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93EC0B1-E591-87DF-58D9-197061A4944B}"/>
              </a:ext>
            </a:extLst>
          </p:cNvPr>
          <p:cNvCxnSpPr>
            <a:cxnSpLocks/>
          </p:cNvCxnSpPr>
          <p:nvPr/>
        </p:nvCxnSpPr>
        <p:spPr>
          <a:xfrm flipH="1">
            <a:off x="-19050" y="6819900"/>
            <a:ext cx="6877050" cy="19050"/>
          </a:xfrm>
          <a:prstGeom prst="line">
            <a:avLst/>
          </a:prstGeom>
          <a:ln w="19050" cap="flat" cmpd="sng" algn="ctr">
            <a:solidFill>
              <a:schemeClr val="accent6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2EA6980-D069-EDFB-20F5-713260F5AC77}"/>
              </a:ext>
            </a:extLst>
          </p:cNvPr>
          <p:cNvCxnSpPr/>
          <p:nvPr/>
        </p:nvCxnSpPr>
        <p:spPr>
          <a:xfrm>
            <a:off x="3429000" y="0"/>
            <a:ext cx="0" cy="9906000"/>
          </a:xfrm>
          <a:prstGeom prst="line">
            <a:avLst/>
          </a:prstGeom>
          <a:ln w="19050" cap="flat" cmpd="sng" algn="ctr">
            <a:solidFill>
              <a:schemeClr val="accent6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02190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4E804AB-8B78-252D-3EFC-86C9BC162DB0}"/>
              </a:ext>
            </a:extLst>
          </p:cNvPr>
          <p:cNvSpPr txBox="1"/>
          <p:nvPr/>
        </p:nvSpPr>
        <p:spPr>
          <a:xfrm>
            <a:off x="-751792" y="3629561"/>
            <a:ext cx="8361584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16600" dirty="0">
                <a:solidFill>
                  <a:srgbClr val="0066CC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قرنیز و پاخور  ام دی اف</a:t>
            </a:r>
            <a:endParaRPr lang="en-US" sz="16600" dirty="0">
              <a:solidFill>
                <a:srgbClr val="0066CC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3448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78AEB6-E2DD-A48E-AEC9-E66CB9173A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3429000" cy="3429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F7D24B-A731-69EB-C124-DF3C679737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525" y="-1"/>
            <a:ext cx="3400424" cy="34004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6F2846-3C21-013E-7359-57D985038E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8050"/>
            <a:ext cx="3429000" cy="3429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076D346-AC2B-1C2D-5C6C-907EB5BD12E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9" b="2500"/>
          <a:stretch/>
        </p:blipFill>
        <p:spPr>
          <a:xfrm>
            <a:off x="-19050" y="6924673"/>
            <a:ext cx="3429000" cy="300037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EBA312A-A439-4D2A-7815-28BDB8D66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399" y="105154"/>
            <a:ext cx="1688152" cy="37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B691B49-9093-21C4-5213-9613C2B16748}"/>
              </a:ext>
            </a:extLst>
          </p:cNvPr>
          <p:cNvSpPr txBox="1"/>
          <p:nvPr/>
        </p:nvSpPr>
        <p:spPr>
          <a:xfrm>
            <a:off x="75296" y="0"/>
            <a:ext cx="196427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dirty="0">
                <a:solidFill>
                  <a:schemeClr val="accent5">
                    <a:lumMod val="75000"/>
                  </a:schemeClr>
                </a:solidFill>
                <a:effectLst/>
                <a:latin typeface="Bahnschrift SemiCondensed" panose="020B0502040204020203" pitchFamily="34" charset="0"/>
              </a:rPr>
              <a:t>021-284 284 90</a:t>
            </a:r>
            <a:br>
              <a:rPr lang="en-US" sz="2000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</a:br>
            <a:r>
              <a:rPr lang="en-US" sz="2000" b="0" i="0" dirty="0">
                <a:solidFill>
                  <a:schemeClr val="accent5">
                    <a:lumMod val="75000"/>
                  </a:schemeClr>
                </a:solidFill>
                <a:effectLst/>
                <a:latin typeface="Bahnschrift SemiCondensed" panose="020B0502040204020203" pitchFamily="34" charset="0"/>
              </a:rPr>
              <a:t>0912 809 3509</a:t>
            </a:r>
            <a:br>
              <a:rPr lang="en-US" sz="1400" dirty="0">
                <a:solidFill>
                  <a:schemeClr val="bg1"/>
                </a:solidFill>
              </a:rPr>
            </a:br>
            <a:endParaRPr lang="en-US" sz="1400" dirty="0">
              <a:solidFill>
                <a:schemeClr val="bg1"/>
              </a:solidFill>
              <a:latin typeface="Sitka Subheading" panose="02000505000000020004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5D4AFB5-6153-6FC0-2ECF-F1C0A4DCB07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35"/>
          <a:stretch/>
        </p:blipFill>
        <p:spPr>
          <a:xfrm>
            <a:off x="3486150" y="6905623"/>
            <a:ext cx="3381375" cy="3000377"/>
          </a:xfrm>
          <a:prstGeom prst="rect">
            <a:avLst/>
          </a:prstGeom>
        </p:spPr>
      </p:pic>
      <p:pic>
        <p:nvPicPr>
          <p:cNvPr id="14" name="Picture 13">
            <a:hlinkClick r:id="rId9"/>
            <a:extLst>
              <a:ext uri="{FF2B5EF4-FFF2-40B4-BE49-F238E27FC236}">
                <a16:creationId xmlns:a16="http://schemas.microsoft.com/office/drawing/2014/main" id="{4399BD7F-E4D7-D714-DE7D-D8AD285DDD8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412" b="89412" l="5866" r="89944">
                        <a14:foregroundMark x1="10615" y1="71765" x2="10615" y2="71765"/>
                        <a14:foregroundMark x1="5866" y1="58824" x2="5866" y2="58824"/>
                        <a14:foregroundMark x1="14525" y1="62353" x2="14525" y2="62353"/>
                        <a14:foregroundMark x1="24022" y1="68235" x2="24022" y2="68235"/>
                        <a14:foregroundMark x1="29609" y1="68235" x2="29609" y2="68235"/>
                        <a14:foregroundMark x1="44413" y1="67059" x2="44413" y2="67059"/>
                        <a14:foregroundMark x1="44413" y1="42353" x2="44413" y2="42353"/>
                        <a14:foregroundMark x1="48045" y1="64706" x2="48045" y2="64706"/>
                        <a14:foregroundMark x1="55028" y1="64706" x2="55028" y2="64706"/>
                        <a14:foregroundMark x1="55307" y1="45882" x2="55307" y2="45882"/>
                        <a14:foregroundMark x1="62849" y1="67059" x2="62849" y2="67059"/>
                        <a14:foregroundMark x1="65642" y1="72941" x2="65642" y2="72941"/>
                        <a14:foregroundMark x1="68994" y1="67059" x2="68994" y2="67059"/>
                        <a14:foregroundMark x1="78771" y1="67059" x2="78771" y2="67059"/>
                        <a14:foregroundMark x1="83520" y1="61176" x2="83520" y2="61176"/>
                        <a14:foregroundMark x1="24860" y1="56471" x2="24860" y2="56471"/>
                        <a14:backgroundMark x1="24022" y1="67059" x2="24022" y2="67059"/>
                        <a14:backgroundMark x1="61173" y1="65882" x2="61173" y2="658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28434" y="9472350"/>
            <a:ext cx="1763046" cy="4186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FFDA08-ADD9-3C6A-EB7D-B4B36AB4DF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429" y="3448048"/>
            <a:ext cx="3390901" cy="3390901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6EC0DD2-B8DC-F2AB-4BAC-22EFB437F9DD}"/>
              </a:ext>
            </a:extLst>
          </p:cNvPr>
          <p:cNvCxnSpPr>
            <a:cxnSpLocks/>
          </p:cNvCxnSpPr>
          <p:nvPr/>
        </p:nvCxnSpPr>
        <p:spPr>
          <a:xfrm flipH="1">
            <a:off x="-9525" y="3428999"/>
            <a:ext cx="6877050" cy="19050"/>
          </a:xfrm>
          <a:prstGeom prst="line">
            <a:avLst/>
          </a:prstGeom>
          <a:ln w="19050" cap="flat" cmpd="sng" algn="ctr">
            <a:solidFill>
              <a:schemeClr val="accent5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10336C9-F9E4-2F00-33B8-8A2C285004E4}"/>
              </a:ext>
            </a:extLst>
          </p:cNvPr>
          <p:cNvCxnSpPr>
            <a:cxnSpLocks/>
          </p:cNvCxnSpPr>
          <p:nvPr/>
        </p:nvCxnSpPr>
        <p:spPr>
          <a:xfrm flipH="1">
            <a:off x="-19050" y="6858000"/>
            <a:ext cx="6877050" cy="19050"/>
          </a:xfrm>
          <a:prstGeom prst="line">
            <a:avLst/>
          </a:prstGeom>
          <a:ln w="19050" cap="flat" cmpd="sng" algn="ctr">
            <a:solidFill>
              <a:schemeClr val="accent5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C2B5535-0C36-87F9-2AFA-482CB8294A74}"/>
              </a:ext>
            </a:extLst>
          </p:cNvPr>
          <p:cNvCxnSpPr/>
          <p:nvPr/>
        </p:nvCxnSpPr>
        <p:spPr>
          <a:xfrm>
            <a:off x="3429000" y="0"/>
            <a:ext cx="0" cy="9906000"/>
          </a:xfrm>
          <a:prstGeom prst="line">
            <a:avLst/>
          </a:prstGeom>
          <a:ln w="19050" cap="flat" cmpd="sng" algn="ctr">
            <a:solidFill>
              <a:schemeClr val="accent5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43439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C419BA-FDF8-1BB2-97B9-739849E620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364"/>
          <a:stretch/>
        </p:blipFill>
        <p:spPr>
          <a:xfrm>
            <a:off x="0" y="0"/>
            <a:ext cx="3448050" cy="29527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79E2FC4-019D-32DA-0F59-4FCD89899D72}"/>
              </a:ext>
            </a:extLst>
          </p:cNvPr>
          <p:cNvSpPr/>
          <p:nvPr/>
        </p:nvSpPr>
        <p:spPr>
          <a:xfrm>
            <a:off x="1314450" y="2571751"/>
            <a:ext cx="1219200" cy="3619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801373-3BB1-B5A4-6BB7-EBBEC0ED505A}"/>
              </a:ext>
            </a:extLst>
          </p:cNvPr>
          <p:cNvSpPr/>
          <p:nvPr/>
        </p:nvSpPr>
        <p:spPr>
          <a:xfrm>
            <a:off x="9524" y="2933700"/>
            <a:ext cx="3419475" cy="4762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F8C6CCC-25FC-9416-6983-9DD7D9E838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917" b="5834"/>
          <a:stretch/>
        </p:blipFill>
        <p:spPr>
          <a:xfrm>
            <a:off x="3514723" y="6896100"/>
            <a:ext cx="3352802" cy="30099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7A28075-F4EB-A3A9-1C05-B633E4E59B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49" r="12361"/>
          <a:stretch/>
        </p:blipFill>
        <p:spPr>
          <a:xfrm>
            <a:off x="3428998" y="-19050"/>
            <a:ext cx="3448049" cy="34004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F3770A8-F541-5B58-5E0A-BDC12E2055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6548440"/>
            <a:ext cx="3448048" cy="335756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F9D8573-B636-DBB1-650B-9315DDE9E7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1" y="3428999"/>
            <a:ext cx="3429000" cy="3429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1006409-B007-AAFD-9ADC-83C1EE023C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050" y="3448049"/>
            <a:ext cx="3409950" cy="3409950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0F51137-4472-9EC2-ECB1-80DBC43C5222}"/>
              </a:ext>
            </a:extLst>
          </p:cNvPr>
          <p:cNvCxnSpPr>
            <a:cxnSpLocks/>
          </p:cNvCxnSpPr>
          <p:nvPr/>
        </p:nvCxnSpPr>
        <p:spPr>
          <a:xfrm flipH="1">
            <a:off x="-9525" y="3428999"/>
            <a:ext cx="6877050" cy="19050"/>
          </a:xfrm>
          <a:prstGeom prst="line">
            <a:avLst/>
          </a:prstGeom>
          <a:ln w="19050" cap="flat" cmpd="sng" algn="ctr">
            <a:solidFill>
              <a:schemeClr val="accent5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CA17047-05EE-0FAC-3D36-9760569366DA}"/>
              </a:ext>
            </a:extLst>
          </p:cNvPr>
          <p:cNvCxnSpPr>
            <a:cxnSpLocks/>
          </p:cNvCxnSpPr>
          <p:nvPr/>
        </p:nvCxnSpPr>
        <p:spPr>
          <a:xfrm flipH="1">
            <a:off x="-19050" y="6858000"/>
            <a:ext cx="6877050" cy="19050"/>
          </a:xfrm>
          <a:prstGeom prst="line">
            <a:avLst/>
          </a:prstGeom>
          <a:ln w="19050" cap="flat" cmpd="sng" algn="ctr">
            <a:solidFill>
              <a:schemeClr val="accent5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FDF0532-3A4C-2247-98A1-7757F848F705}"/>
              </a:ext>
            </a:extLst>
          </p:cNvPr>
          <p:cNvCxnSpPr/>
          <p:nvPr/>
        </p:nvCxnSpPr>
        <p:spPr>
          <a:xfrm>
            <a:off x="3429000" y="0"/>
            <a:ext cx="0" cy="9906000"/>
          </a:xfrm>
          <a:prstGeom prst="line">
            <a:avLst/>
          </a:prstGeom>
          <a:ln w="19050" cap="flat" cmpd="sng" algn="ctr">
            <a:solidFill>
              <a:schemeClr val="accent5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49072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6227CA9-DFAF-F7B4-902D-86EA03B8B2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574" y="-1"/>
            <a:ext cx="3400425" cy="34004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30E75E-4BD9-B05F-4070-B98F9D415C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6534152"/>
            <a:ext cx="3395662" cy="3352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9C4157-1B6F-5DC2-7CA9-E0EC6704AF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" y="3476624"/>
            <a:ext cx="3352800" cy="33528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DD89146-4A68-A331-3A3F-66370B006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2"/>
            <a:ext cx="3400422" cy="3400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CAC5710-F32E-2A9B-7EB9-689B4E7291BE}"/>
              </a:ext>
            </a:extLst>
          </p:cNvPr>
          <p:cNvSpPr/>
          <p:nvPr/>
        </p:nvSpPr>
        <p:spPr>
          <a:xfrm>
            <a:off x="2228850" y="0"/>
            <a:ext cx="1147762" cy="304800"/>
          </a:xfrm>
          <a:prstGeom prst="rect">
            <a:avLst/>
          </a:prstGeom>
          <a:solidFill>
            <a:srgbClr val="506374"/>
          </a:solidFill>
          <a:ln>
            <a:solidFill>
              <a:srgbClr val="50637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F57F3F4-CB6E-6E3E-3457-94231A8E6B4A}"/>
              </a:ext>
            </a:extLst>
          </p:cNvPr>
          <p:cNvSpPr/>
          <p:nvPr/>
        </p:nvSpPr>
        <p:spPr>
          <a:xfrm>
            <a:off x="933450" y="3048000"/>
            <a:ext cx="1181100" cy="314325"/>
          </a:xfrm>
          <a:prstGeom prst="rect">
            <a:avLst/>
          </a:prstGeom>
          <a:solidFill>
            <a:srgbClr val="506374"/>
          </a:solidFill>
          <a:ln>
            <a:solidFill>
              <a:srgbClr val="50637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77D3B6-49EA-3578-F62C-365A05F9FB41}"/>
              </a:ext>
            </a:extLst>
          </p:cNvPr>
          <p:cNvSpPr txBox="1"/>
          <p:nvPr/>
        </p:nvSpPr>
        <p:spPr>
          <a:xfrm>
            <a:off x="1744806" y="2531328"/>
            <a:ext cx="15937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Code:</a:t>
            </a:r>
            <a:r>
              <a:rPr lang="fa-IR" sz="2400" dirty="0">
                <a:solidFill>
                  <a:schemeClr val="bg1"/>
                </a:solidFill>
              </a:rPr>
              <a:t>8713</a:t>
            </a:r>
            <a:endParaRPr lang="en-US" sz="2400" dirty="0">
              <a:solidFill>
                <a:schemeClr val="bg1"/>
              </a:solidFill>
            </a:endParaRPr>
          </a:p>
          <a:p>
            <a:pPr algn="ctr"/>
            <a:r>
              <a:rPr lang="fa-IR" sz="2400" dirty="0">
                <a:solidFill>
                  <a:schemeClr val="bg1"/>
                </a:solidFill>
              </a:rPr>
              <a:t>13 سانت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4CCEFDE-2460-A6AB-CD01-6D8AF2F2AB2F}"/>
              </a:ext>
            </a:extLst>
          </p:cNvPr>
          <p:cNvCxnSpPr/>
          <p:nvPr/>
        </p:nvCxnSpPr>
        <p:spPr>
          <a:xfrm>
            <a:off x="3429000" y="0"/>
            <a:ext cx="0" cy="9906000"/>
          </a:xfrm>
          <a:prstGeom prst="line">
            <a:avLst/>
          </a:prstGeom>
          <a:ln w="19050" cap="flat" cmpd="sng" algn="ctr">
            <a:solidFill>
              <a:schemeClr val="accent6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0B18A40-8CA2-CD2A-78C7-019846FD0537}"/>
              </a:ext>
            </a:extLst>
          </p:cNvPr>
          <p:cNvCxnSpPr>
            <a:cxnSpLocks/>
          </p:cNvCxnSpPr>
          <p:nvPr/>
        </p:nvCxnSpPr>
        <p:spPr>
          <a:xfrm flipH="1">
            <a:off x="-9525" y="3428999"/>
            <a:ext cx="6877050" cy="19050"/>
          </a:xfrm>
          <a:prstGeom prst="line">
            <a:avLst/>
          </a:prstGeom>
          <a:ln w="19050" cap="flat" cmpd="sng" algn="ctr">
            <a:solidFill>
              <a:schemeClr val="accent6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8D5A7407-D172-EC9E-ED52-D083463F88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5058" y="4017579"/>
            <a:ext cx="3352467" cy="15850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E8545C1-6E7D-836C-8A03-91A9346D9515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88769" y="5838754"/>
            <a:ext cx="1528843" cy="8713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2E924C-1137-7E88-A949-8C832660C2C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43"/>
          <a:stretch/>
        </p:blipFill>
        <p:spPr>
          <a:xfrm>
            <a:off x="3476628" y="6838950"/>
            <a:ext cx="3357560" cy="309085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AD0FF0B-8C6B-C18D-695F-878B2678AB54}"/>
              </a:ext>
            </a:extLst>
          </p:cNvPr>
          <p:cNvCxnSpPr>
            <a:cxnSpLocks/>
          </p:cNvCxnSpPr>
          <p:nvPr/>
        </p:nvCxnSpPr>
        <p:spPr>
          <a:xfrm flipH="1">
            <a:off x="-19050" y="6819900"/>
            <a:ext cx="6877050" cy="19050"/>
          </a:xfrm>
          <a:prstGeom prst="line">
            <a:avLst/>
          </a:prstGeom>
          <a:ln w="19050" cap="flat" cmpd="sng" algn="ctr">
            <a:solidFill>
              <a:schemeClr val="accent6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76202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4557BB-44F8-94F2-B8CB-17172E237F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2" y="3348035"/>
            <a:ext cx="3448050" cy="34480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89510C-A122-DFF3-E84F-E1D05887C1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102" y="-5"/>
            <a:ext cx="3400424" cy="3400424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9CB04EE-DE8A-D0A1-7202-83BB5C5F814F}"/>
              </a:ext>
            </a:extLst>
          </p:cNvPr>
          <p:cNvCxnSpPr>
            <a:cxnSpLocks/>
          </p:cNvCxnSpPr>
          <p:nvPr/>
        </p:nvCxnSpPr>
        <p:spPr>
          <a:xfrm flipH="1">
            <a:off x="-19050" y="6819900"/>
            <a:ext cx="6877050" cy="19050"/>
          </a:xfrm>
          <a:prstGeom prst="line">
            <a:avLst/>
          </a:prstGeom>
          <a:ln w="19050" cap="flat" cmpd="sng" algn="ctr">
            <a:solidFill>
              <a:schemeClr val="accent6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4AC911D-BB75-677E-EC62-C52638753C82}"/>
              </a:ext>
            </a:extLst>
          </p:cNvPr>
          <p:cNvCxnSpPr>
            <a:cxnSpLocks/>
          </p:cNvCxnSpPr>
          <p:nvPr/>
        </p:nvCxnSpPr>
        <p:spPr>
          <a:xfrm flipH="1">
            <a:off x="-9525" y="3428999"/>
            <a:ext cx="6877050" cy="19050"/>
          </a:xfrm>
          <a:prstGeom prst="line">
            <a:avLst/>
          </a:prstGeom>
          <a:ln w="19050" cap="flat" cmpd="sng" algn="ctr">
            <a:solidFill>
              <a:schemeClr val="accent6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2A3FE13-DA9E-2BA3-6B6B-D195DEF154DE}"/>
              </a:ext>
            </a:extLst>
          </p:cNvPr>
          <p:cNvCxnSpPr/>
          <p:nvPr/>
        </p:nvCxnSpPr>
        <p:spPr>
          <a:xfrm>
            <a:off x="3429000" y="0"/>
            <a:ext cx="0" cy="9906000"/>
          </a:xfrm>
          <a:prstGeom prst="line">
            <a:avLst/>
          </a:prstGeom>
          <a:ln w="19050" cap="flat" cmpd="sng" algn="ctr">
            <a:solidFill>
              <a:schemeClr val="accent6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F250341C-8281-A10C-0F53-DFB96F8E0D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5"/>
          <a:stretch/>
        </p:blipFill>
        <p:spPr>
          <a:xfrm>
            <a:off x="-19050" y="-9525"/>
            <a:ext cx="3409950" cy="340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254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348FD88-E488-9D0F-E278-8C30C383AA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273" r="16297"/>
          <a:stretch/>
        </p:blipFill>
        <p:spPr>
          <a:xfrm>
            <a:off x="0" y="-1639"/>
            <a:ext cx="6858000" cy="990763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01AB01A-186F-EA61-D043-44F1329BED5A}"/>
              </a:ext>
            </a:extLst>
          </p:cNvPr>
          <p:cNvSpPr/>
          <p:nvPr/>
        </p:nvSpPr>
        <p:spPr>
          <a:xfrm>
            <a:off x="-31455" y="-1"/>
            <a:ext cx="6908505" cy="9906001"/>
          </a:xfrm>
          <a:prstGeom prst="rect">
            <a:avLst/>
          </a:prstGeom>
          <a:solidFill>
            <a:srgbClr val="FFFFFF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2C9E74-A3E8-1A04-25DB-2DB6754F5CE7}"/>
              </a:ext>
            </a:extLst>
          </p:cNvPr>
          <p:cNvSpPr txBox="1"/>
          <p:nvPr/>
        </p:nvSpPr>
        <p:spPr>
          <a:xfrm>
            <a:off x="-43177" y="4025417"/>
            <a:ext cx="661987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solidFill>
                  <a:schemeClr val="bg1">
                    <a:lumMod val="9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IranNastaliq" panose="02020505000000020003" pitchFamily="18" charset="0"/>
              </a:rPr>
              <a:t>MDF</a:t>
            </a:r>
            <a:endParaRPr lang="fa-IR" sz="16600" dirty="0">
              <a:solidFill>
                <a:schemeClr val="bg1">
                  <a:lumMod val="9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IranNastaliq" panose="02020505000000020003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CDE99D-F4D2-AB3E-329F-683798018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895" y="455817"/>
            <a:ext cx="2319629" cy="508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ADEC60C-BBF8-C3EE-4A14-6834F9CB2E00}"/>
              </a:ext>
            </a:extLst>
          </p:cNvPr>
          <p:cNvSpPr txBox="1"/>
          <p:nvPr/>
        </p:nvSpPr>
        <p:spPr>
          <a:xfrm>
            <a:off x="228847" y="190192"/>
            <a:ext cx="2319629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Bahnschrift SemiCondensed" panose="020B0502040204020203" pitchFamily="34" charset="0"/>
              </a:rPr>
              <a:t>021-284 284 90</a:t>
            </a:r>
            <a:b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Bahnschrift SemiCondensed" panose="020B0502040204020203" pitchFamily="34" charset="0"/>
              </a:rPr>
            </a:br>
            <a:r>
              <a:rPr lang="en-US" sz="28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Bahnschrift SemiCondensed" panose="020B0502040204020203" pitchFamily="34" charset="0"/>
              </a:rPr>
              <a:t>0912 809 3509</a:t>
            </a:r>
            <a:b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Sitka Subheading" panose="02000505000000020004" pitchFamily="2" charset="0"/>
            </a:endParaRPr>
          </a:p>
        </p:txBody>
      </p:sp>
      <p:pic>
        <p:nvPicPr>
          <p:cNvPr id="9" name="Picture 8">
            <a:hlinkClick r:id="rId5"/>
            <a:extLst>
              <a:ext uri="{FF2B5EF4-FFF2-40B4-BE49-F238E27FC236}">
                <a16:creationId xmlns:a16="http://schemas.microsoft.com/office/drawing/2014/main" id="{F06C5791-2825-6889-ECA8-2BE5CADB6F32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12" b="89412" l="5866" r="89944">
                        <a14:foregroundMark x1="10615" y1="71765" x2="10615" y2="71765"/>
                        <a14:foregroundMark x1="5866" y1="58824" x2="5866" y2="58824"/>
                        <a14:foregroundMark x1="14525" y1="62353" x2="14525" y2="62353"/>
                        <a14:foregroundMark x1="24022" y1="68235" x2="24022" y2="68235"/>
                        <a14:foregroundMark x1="29609" y1="68235" x2="29609" y2="68235"/>
                        <a14:foregroundMark x1="44413" y1="67059" x2="44413" y2="67059"/>
                        <a14:foregroundMark x1="44413" y1="42353" x2="44413" y2="42353"/>
                        <a14:foregroundMark x1="48045" y1="64706" x2="48045" y2="64706"/>
                        <a14:foregroundMark x1="55028" y1="64706" x2="55028" y2="64706"/>
                        <a14:foregroundMark x1="55307" y1="45882" x2="55307" y2="45882"/>
                        <a14:foregroundMark x1="62849" y1="67059" x2="62849" y2="67059"/>
                        <a14:foregroundMark x1="65642" y1="72941" x2="65642" y2="72941"/>
                        <a14:foregroundMark x1="68994" y1="67059" x2="68994" y2="67059"/>
                        <a14:foregroundMark x1="78771" y1="67059" x2="78771" y2="67059"/>
                        <a14:foregroundMark x1="83520" y1="61176" x2="83520" y2="61176"/>
                        <a14:foregroundMark x1="24860" y1="56471" x2="24860" y2="56471"/>
                        <a14:backgroundMark x1="24022" y1="67059" x2="24022" y2="67059"/>
                        <a14:backgroundMark x1="61173" y1="65882" x2="61173" y2="658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0557" y="9337970"/>
            <a:ext cx="2392409" cy="568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6135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4E804AB-8B78-252D-3EFC-86C9BC162DB0}"/>
              </a:ext>
            </a:extLst>
          </p:cNvPr>
          <p:cNvSpPr txBox="1"/>
          <p:nvPr/>
        </p:nvSpPr>
        <p:spPr>
          <a:xfrm>
            <a:off x="496947" y="3629561"/>
            <a:ext cx="5864106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16600" dirty="0">
                <a:solidFill>
                  <a:srgbClr val="0066CC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تاج ام دی اف</a:t>
            </a:r>
            <a:endParaRPr lang="en-US" sz="16600" dirty="0">
              <a:solidFill>
                <a:srgbClr val="0066CC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24004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4B184"/>
            </a:gs>
            <a:gs pos="74000">
              <a:srgbClr val="F4B184"/>
            </a:gs>
            <a:gs pos="83000">
              <a:srgbClr val="F4B184"/>
            </a:gs>
            <a:gs pos="43000">
              <a:schemeClr val="bg1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4CD22E-4A39-8DD9-DF9B-E8568C1379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0"/>
            <a:ext cx="3448050" cy="34480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EEE531-4985-4D6B-B9EA-D007DDF780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-1"/>
            <a:ext cx="3448050" cy="34480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9BC1104-5FCA-FE6B-858D-063B6304C6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8999"/>
            <a:ext cx="3429000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93D6FA6-5411-50D6-42D8-2FCBA9AFE6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050" y="3428998"/>
            <a:ext cx="3429000" cy="3429000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4097BE7-3020-C7CD-EB50-97FA35AD561C}"/>
              </a:ext>
            </a:extLst>
          </p:cNvPr>
          <p:cNvCxnSpPr/>
          <p:nvPr/>
        </p:nvCxnSpPr>
        <p:spPr>
          <a:xfrm>
            <a:off x="3429000" y="0"/>
            <a:ext cx="0" cy="9906000"/>
          </a:xfrm>
          <a:prstGeom prst="line">
            <a:avLst/>
          </a:prstGeom>
          <a:ln>
            <a:prstDash val="lgDash"/>
            <a:headEnd type="none" w="med" len="med"/>
            <a:tailEnd type="none" w="med" len="med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C2C64A9-6B3F-A722-876A-8A23435E8242}"/>
              </a:ext>
            </a:extLst>
          </p:cNvPr>
          <p:cNvCxnSpPr>
            <a:cxnSpLocks/>
          </p:cNvCxnSpPr>
          <p:nvPr/>
        </p:nvCxnSpPr>
        <p:spPr>
          <a:xfrm flipH="1">
            <a:off x="-9525" y="3428999"/>
            <a:ext cx="6877050" cy="19050"/>
          </a:xfrm>
          <a:prstGeom prst="line">
            <a:avLst/>
          </a:prstGeom>
          <a:ln>
            <a:prstDash val="lgDash"/>
            <a:headEnd type="none" w="med" len="med"/>
            <a:tailEnd type="none" w="med" len="med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D285B844-E16A-AD9C-9457-35BEBAC556B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2" b="2221"/>
          <a:stretch/>
        </p:blipFill>
        <p:spPr>
          <a:xfrm>
            <a:off x="-19050" y="6934198"/>
            <a:ext cx="3429000" cy="297180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C39D564-9101-8603-9D4E-571981B29D1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49"/>
          <a:stretch/>
        </p:blipFill>
        <p:spPr>
          <a:xfrm>
            <a:off x="3448050" y="6934198"/>
            <a:ext cx="3409950" cy="2971802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01A0C8A-053A-422F-023F-51E6A8ACC67A}"/>
              </a:ext>
            </a:extLst>
          </p:cNvPr>
          <p:cNvCxnSpPr>
            <a:cxnSpLocks/>
          </p:cNvCxnSpPr>
          <p:nvPr/>
        </p:nvCxnSpPr>
        <p:spPr>
          <a:xfrm flipH="1">
            <a:off x="-19050" y="6896100"/>
            <a:ext cx="6877050" cy="19050"/>
          </a:xfrm>
          <a:prstGeom prst="line">
            <a:avLst/>
          </a:prstGeom>
          <a:ln>
            <a:prstDash val="lgDash"/>
            <a:headEnd type="none" w="med" len="med"/>
            <a:tailEnd type="none" w="med" len="med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94782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4B184"/>
            </a:gs>
            <a:gs pos="74000">
              <a:srgbClr val="F4B184"/>
            </a:gs>
            <a:gs pos="83000">
              <a:srgbClr val="F4B184"/>
            </a:gs>
            <a:gs pos="43000">
              <a:schemeClr val="bg1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964F22-60EA-9E4A-D5FD-D2012E5FF9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-1"/>
            <a:ext cx="3448050" cy="34480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8E20BA-4C62-8C73-2CCE-33ABAA5AD8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0"/>
            <a:ext cx="3429000" cy="34480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0954165-6C4C-8826-FC07-19E4389BA6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1" y="3457574"/>
            <a:ext cx="3429000" cy="34004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ACD01CA-B2B1-AA71-E8B3-16928BE04D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8050"/>
            <a:ext cx="3429000" cy="3429000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5EB59A5-67E9-8999-7AEB-A110C129BC72}"/>
              </a:ext>
            </a:extLst>
          </p:cNvPr>
          <p:cNvCxnSpPr>
            <a:cxnSpLocks/>
          </p:cNvCxnSpPr>
          <p:nvPr/>
        </p:nvCxnSpPr>
        <p:spPr>
          <a:xfrm flipH="1">
            <a:off x="-9525" y="3428999"/>
            <a:ext cx="6877050" cy="19050"/>
          </a:xfrm>
          <a:prstGeom prst="line">
            <a:avLst/>
          </a:prstGeom>
          <a:ln>
            <a:prstDash val="lgDash"/>
            <a:headEnd type="none" w="med" len="med"/>
            <a:tailEnd type="none" w="med" len="med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F74BFA64-8604-8205-079B-903F649BFC5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2" b="1667"/>
          <a:stretch/>
        </p:blipFill>
        <p:spPr>
          <a:xfrm>
            <a:off x="-38101" y="6953248"/>
            <a:ext cx="3429000" cy="2952752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978D853-AAC5-98ED-313E-4F368C2B5BA4}"/>
              </a:ext>
            </a:extLst>
          </p:cNvPr>
          <p:cNvCxnSpPr>
            <a:cxnSpLocks/>
          </p:cNvCxnSpPr>
          <p:nvPr/>
        </p:nvCxnSpPr>
        <p:spPr>
          <a:xfrm flipH="1">
            <a:off x="-19050" y="6877050"/>
            <a:ext cx="6877050" cy="19050"/>
          </a:xfrm>
          <a:prstGeom prst="line">
            <a:avLst/>
          </a:prstGeom>
          <a:ln>
            <a:prstDash val="lgDash"/>
            <a:headEnd type="none" w="med" len="med"/>
            <a:tailEnd type="none" w="med" len="med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6D7E9E8-506C-925E-2B51-9FCBE78D6281}"/>
              </a:ext>
            </a:extLst>
          </p:cNvPr>
          <p:cNvCxnSpPr/>
          <p:nvPr/>
        </p:nvCxnSpPr>
        <p:spPr>
          <a:xfrm>
            <a:off x="3429000" y="0"/>
            <a:ext cx="0" cy="9906000"/>
          </a:xfrm>
          <a:prstGeom prst="line">
            <a:avLst/>
          </a:prstGeom>
          <a:ln>
            <a:prstDash val="lgDash"/>
            <a:headEnd type="none" w="med" len="med"/>
            <a:tailEnd type="none" w="med" len="med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B9A5A3EB-72C6-BD60-7AA6-94FDA7A37E9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04" b="4520"/>
          <a:stretch/>
        </p:blipFill>
        <p:spPr>
          <a:xfrm>
            <a:off x="3495678" y="6953249"/>
            <a:ext cx="3371847" cy="295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0356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4B184"/>
            </a:gs>
            <a:gs pos="74000">
              <a:srgbClr val="F4B184"/>
            </a:gs>
            <a:gs pos="83000">
              <a:srgbClr val="F4B184"/>
            </a:gs>
            <a:gs pos="43000">
              <a:schemeClr val="bg1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7B9A05-F9DD-727A-DF4C-D9F9ABD3A2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-1"/>
            <a:ext cx="3438525" cy="34385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78E03E-F729-ED45-2630-66184D7A0B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999" y="-2"/>
            <a:ext cx="3438525" cy="34385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4CDCB82-7DC5-7A5E-1795-3B0CDE6E8C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1" y="3438524"/>
            <a:ext cx="3438525" cy="34385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8FD823D-7349-9E09-D8BF-9BE4F4DD67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525" y="3414712"/>
            <a:ext cx="3438525" cy="3438525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FD34E64-834E-4230-3CBB-E19EF15B8A32}"/>
              </a:ext>
            </a:extLst>
          </p:cNvPr>
          <p:cNvCxnSpPr>
            <a:cxnSpLocks/>
          </p:cNvCxnSpPr>
          <p:nvPr/>
        </p:nvCxnSpPr>
        <p:spPr>
          <a:xfrm flipH="1">
            <a:off x="-9525" y="3428999"/>
            <a:ext cx="6877050" cy="19050"/>
          </a:xfrm>
          <a:prstGeom prst="line">
            <a:avLst/>
          </a:prstGeom>
          <a:ln>
            <a:prstDash val="lgDash"/>
            <a:headEnd type="none" w="med" len="med"/>
            <a:tailEnd type="none" w="med" len="med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770E03CF-7A6E-DA14-D596-057D98EC324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18" b="3324"/>
          <a:stretch/>
        </p:blipFill>
        <p:spPr>
          <a:xfrm>
            <a:off x="-19051" y="6877049"/>
            <a:ext cx="3438525" cy="302895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85CED34-B5E5-D2B1-F7BF-2FF72B1AC2F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24" b="3342"/>
          <a:stretch/>
        </p:blipFill>
        <p:spPr>
          <a:xfrm>
            <a:off x="3438525" y="6877049"/>
            <a:ext cx="3419475" cy="3028951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B3652FE-69DA-7242-14DF-913EA571D0F9}"/>
              </a:ext>
            </a:extLst>
          </p:cNvPr>
          <p:cNvCxnSpPr>
            <a:cxnSpLocks/>
          </p:cNvCxnSpPr>
          <p:nvPr/>
        </p:nvCxnSpPr>
        <p:spPr>
          <a:xfrm flipH="1">
            <a:off x="-19050" y="6858000"/>
            <a:ext cx="6877050" cy="19050"/>
          </a:xfrm>
          <a:prstGeom prst="line">
            <a:avLst/>
          </a:prstGeom>
          <a:ln>
            <a:prstDash val="lgDash"/>
            <a:headEnd type="none" w="med" len="med"/>
            <a:tailEnd type="none" w="med" len="med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37DF1B8-2EC9-28F7-5063-CE2307FACA94}"/>
              </a:ext>
            </a:extLst>
          </p:cNvPr>
          <p:cNvCxnSpPr/>
          <p:nvPr/>
        </p:nvCxnSpPr>
        <p:spPr>
          <a:xfrm>
            <a:off x="3429000" y="0"/>
            <a:ext cx="0" cy="9906000"/>
          </a:xfrm>
          <a:prstGeom prst="line">
            <a:avLst/>
          </a:prstGeom>
          <a:ln>
            <a:prstDash val="lgDash"/>
            <a:headEnd type="none" w="med" len="med"/>
            <a:tailEnd type="none" w="med" len="med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83782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4B184"/>
            </a:gs>
            <a:gs pos="74000">
              <a:srgbClr val="F4B184"/>
            </a:gs>
            <a:gs pos="83000">
              <a:srgbClr val="F4B184"/>
            </a:gs>
            <a:gs pos="43000">
              <a:schemeClr val="bg1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7BD791-B23B-3E1B-8517-84AD601C34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0"/>
            <a:ext cx="3448050" cy="34480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9B23C7-DD25-D3EB-9246-C141C65029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-1"/>
            <a:ext cx="3429000" cy="3429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B9E00C-89CD-1E01-1A95-622726D2CB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3467098"/>
            <a:ext cx="3448050" cy="33909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09D092F-2C87-3BAF-EA69-AAF51AC3AE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524" y="3400425"/>
            <a:ext cx="3419475" cy="3419475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B96EC06-C339-90D4-D1DB-927F2F26B270}"/>
              </a:ext>
            </a:extLst>
          </p:cNvPr>
          <p:cNvCxnSpPr>
            <a:cxnSpLocks/>
          </p:cNvCxnSpPr>
          <p:nvPr/>
        </p:nvCxnSpPr>
        <p:spPr>
          <a:xfrm flipH="1">
            <a:off x="-9525" y="3428999"/>
            <a:ext cx="6877050" cy="19050"/>
          </a:xfrm>
          <a:prstGeom prst="line">
            <a:avLst/>
          </a:prstGeom>
          <a:ln>
            <a:solidFill>
              <a:srgbClr val="A7D5D3"/>
            </a:solidFill>
            <a:prstDash val="lgDash"/>
            <a:headEnd type="none" w="med" len="med"/>
            <a:tailEnd type="none" w="med" len="med"/>
          </a:ln>
          <a:effectLst>
            <a:glow rad="101600">
              <a:srgbClr val="641A2F"/>
            </a:glo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4AAE0019-DE80-6A24-1ED3-699A232AA06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8"/>
          <a:stretch/>
        </p:blipFill>
        <p:spPr>
          <a:xfrm>
            <a:off x="0" y="6915150"/>
            <a:ext cx="3428998" cy="29908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F6010CD-CF1C-C67E-2C3D-7B7150555B0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97" b="4420"/>
          <a:stretch/>
        </p:blipFill>
        <p:spPr>
          <a:xfrm>
            <a:off x="3438523" y="6896100"/>
            <a:ext cx="3419475" cy="2981327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20A1964-BED3-772D-BC96-C3A2E0784BEF}"/>
              </a:ext>
            </a:extLst>
          </p:cNvPr>
          <p:cNvCxnSpPr>
            <a:cxnSpLocks/>
          </p:cNvCxnSpPr>
          <p:nvPr/>
        </p:nvCxnSpPr>
        <p:spPr>
          <a:xfrm flipH="1">
            <a:off x="-19050" y="6838950"/>
            <a:ext cx="6877050" cy="19050"/>
          </a:xfrm>
          <a:prstGeom prst="line">
            <a:avLst/>
          </a:prstGeom>
          <a:ln>
            <a:solidFill>
              <a:srgbClr val="A7D5D3"/>
            </a:solidFill>
            <a:prstDash val="lgDash"/>
            <a:headEnd type="none" w="med" len="med"/>
            <a:tailEnd type="none" w="med" len="med"/>
          </a:ln>
          <a:effectLst>
            <a:glow rad="101600">
              <a:srgbClr val="641A2F"/>
            </a:glo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B99D52C-7390-9DDB-A104-4EFBFF8834FB}"/>
              </a:ext>
            </a:extLst>
          </p:cNvPr>
          <p:cNvCxnSpPr/>
          <p:nvPr/>
        </p:nvCxnSpPr>
        <p:spPr>
          <a:xfrm>
            <a:off x="3429000" y="0"/>
            <a:ext cx="0" cy="9906000"/>
          </a:xfrm>
          <a:prstGeom prst="line">
            <a:avLst/>
          </a:prstGeom>
          <a:ln>
            <a:solidFill>
              <a:srgbClr val="A7D5D3"/>
            </a:solidFill>
            <a:prstDash val="lgDash"/>
            <a:headEnd type="none" w="med" len="med"/>
            <a:tailEnd type="none" w="med" len="med"/>
          </a:ln>
          <a:effectLst>
            <a:glow rad="101600">
              <a:srgbClr val="641A2F"/>
            </a:glo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23785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DE9522-76DF-F80B-55E7-25EFB037A7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-1"/>
            <a:ext cx="3390900" cy="3390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F6DC76-D3D4-1A40-2C94-6E2B453F1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152" y="0"/>
            <a:ext cx="3371848" cy="33718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54CB72-A6F5-2392-FE76-D7AAF90B40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8048"/>
            <a:ext cx="3390900" cy="3390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B11EB8-60E4-D243-8360-7EFDE36B17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152" y="3429000"/>
            <a:ext cx="3371848" cy="33718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89D7C2-B971-768D-6339-3F3BF2B0E64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98"/>
          <a:stretch/>
        </p:blipFill>
        <p:spPr>
          <a:xfrm>
            <a:off x="0" y="6934202"/>
            <a:ext cx="3390900" cy="29908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8853B2-4C1F-91D3-E437-4A5D3E45CA6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00"/>
          <a:stretch/>
        </p:blipFill>
        <p:spPr>
          <a:xfrm>
            <a:off x="3495675" y="6934200"/>
            <a:ext cx="3371849" cy="2990847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1C0BE28-8340-360F-F72E-017A73325626}"/>
              </a:ext>
            </a:extLst>
          </p:cNvPr>
          <p:cNvCxnSpPr>
            <a:cxnSpLocks/>
          </p:cNvCxnSpPr>
          <p:nvPr/>
        </p:nvCxnSpPr>
        <p:spPr>
          <a:xfrm flipH="1">
            <a:off x="-19050" y="6858000"/>
            <a:ext cx="6877050" cy="19050"/>
          </a:xfrm>
          <a:prstGeom prst="line">
            <a:avLst/>
          </a:prstGeom>
          <a:ln w="19050" cap="flat" cmpd="sng" algn="ctr">
            <a:solidFill>
              <a:schemeClr val="accent6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0476B72-4312-BA91-BA6D-C49EE90F3611}"/>
              </a:ext>
            </a:extLst>
          </p:cNvPr>
          <p:cNvCxnSpPr>
            <a:cxnSpLocks/>
          </p:cNvCxnSpPr>
          <p:nvPr/>
        </p:nvCxnSpPr>
        <p:spPr>
          <a:xfrm flipH="1">
            <a:off x="-9525" y="3428999"/>
            <a:ext cx="6877050" cy="19050"/>
          </a:xfrm>
          <a:prstGeom prst="line">
            <a:avLst/>
          </a:prstGeom>
          <a:ln w="19050" cap="flat" cmpd="sng" algn="ctr">
            <a:solidFill>
              <a:schemeClr val="accent6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134B4FA-C3EB-299E-A2A3-449FC8488666}"/>
              </a:ext>
            </a:extLst>
          </p:cNvPr>
          <p:cNvCxnSpPr/>
          <p:nvPr/>
        </p:nvCxnSpPr>
        <p:spPr>
          <a:xfrm>
            <a:off x="3429000" y="0"/>
            <a:ext cx="0" cy="9906000"/>
          </a:xfrm>
          <a:prstGeom prst="line">
            <a:avLst/>
          </a:prstGeom>
          <a:ln w="19050" cap="flat" cmpd="sng" algn="ctr">
            <a:solidFill>
              <a:schemeClr val="accent6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64899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FFC534-F698-9AF6-948A-4B708BC8BC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051"/>
            <a:ext cx="3448050" cy="34480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BEC2D4-C92D-F970-5B53-05AF39D7E6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576" y="-19051"/>
            <a:ext cx="3409949" cy="34099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C867F36-21E2-6AA6-F438-704C2E2F91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19"/>
          <a:stretch/>
        </p:blipFill>
        <p:spPr>
          <a:xfrm>
            <a:off x="-19050" y="6896099"/>
            <a:ext cx="3448050" cy="30099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1B89BD8-4FFA-E888-4ACD-155FF30F8C9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8" b="4495"/>
          <a:stretch/>
        </p:blipFill>
        <p:spPr>
          <a:xfrm>
            <a:off x="3429000" y="6896100"/>
            <a:ext cx="3429000" cy="30099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C7061C9-E291-B3B8-8976-D1F56F7C771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9"/>
          <a:stretch/>
        </p:blipFill>
        <p:spPr>
          <a:xfrm>
            <a:off x="3486149" y="3486149"/>
            <a:ext cx="3390900" cy="331469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E110952-675D-358B-3D32-13790DAE640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0"/>
          <a:stretch/>
        </p:blipFill>
        <p:spPr>
          <a:xfrm>
            <a:off x="-19050" y="3488075"/>
            <a:ext cx="3448050" cy="3331824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14A2108-3B58-1FE5-5947-F969CABABE4A}"/>
              </a:ext>
            </a:extLst>
          </p:cNvPr>
          <p:cNvCxnSpPr>
            <a:cxnSpLocks/>
          </p:cNvCxnSpPr>
          <p:nvPr/>
        </p:nvCxnSpPr>
        <p:spPr>
          <a:xfrm flipH="1">
            <a:off x="-9525" y="3428999"/>
            <a:ext cx="6877050" cy="19050"/>
          </a:xfrm>
          <a:prstGeom prst="line">
            <a:avLst/>
          </a:prstGeom>
          <a:ln w="19050" cap="flat" cmpd="sng" algn="ctr">
            <a:solidFill>
              <a:schemeClr val="accent6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3AF271E-AB4C-DB33-4470-63128A886BDB}"/>
              </a:ext>
            </a:extLst>
          </p:cNvPr>
          <p:cNvCxnSpPr>
            <a:cxnSpLocks/>
          </p:cNvCxnSpPr>
          <p:nvPr/>
        </p:nvCxnSpPr>
        <p:spPr>
          <a:xfrm flipH="1">
            <a:off x="-19050" y="6858000"/>
            <a:ext cx="6877050" cy="19050"/>
          </a:xfrm>
          <a:prstGeom prst="line">
            <a:avLst/>
          </a:prstGeom>
          <a:ln w="19050" cap="flat" cmpd="sng" algn="ctr">
            <a:solidFill>
              <a:schemeClr val="accent6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626DA04-08D8-E0A3-F59C-7B7F32316850}"/>
              </a:ext>
            </a:extLst>
          </p:cNvPr>
          <p:cNvCxnSpPr/>
          <p:nvPr/>
        </p:nvCxnSpPr>
        <p:spPr>
          <a:xfrm>
            <a:off x="3429000" y="0"/>
            <a:ext cx="0" cy="9906000"/>
          </a:xfrm>
          <a:prstGeom prst="line">
            <a:avLst/>
          </a:prstGeom>
          <a:ln w="19050" cap="flat" cmpd="sng" algn="ctr">
            <a:solidFill>
              <a:schemeClr val="accent6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34502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C6106B-CB2C-26B9-3724-9F074F0FA5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-1"/>
            <a:ext cx="3448050" cy="34480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32937D1-EDF5-F8AE-105C-B0B0CE09A1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150" y="0"/>
            <a:ext cx="3390899" cy="33908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81A088-B4C9-DFAF-58B1-0BC36DB7A6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2"/>
          <a:stretch/>
        </p:blipFill>
        <p:spPr>
          <a:xfrm>
            <a:off x="-19050" y="3524248"/>
            <a:ext cx="3457574" cy="3314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C05B3D-7BA6-4EFF-DACD-C0939F196A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7"/>
          <a:stretch/>
        </p:blipFill>
        <p:spPr>
          <a:xfrm>
            <a:off x="3448048" y="3467100"/>
            <a:ext cx="3429002" cy="33718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6833BEF-9588-8EE5-37FB-4FB2ABF1181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49"/>
          <a:stretch/>
        </p:blipFill>
        <p:spPr>
          <a:xfrm>
            <a:off x="0" y="6934195"/>
            <a:ext cx="3409953" cy="29718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3142AC5-ED62-CBA4-3057-E6B07A2B02E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08"/>
          <a:stretch/>
        </p:blipFill>
        <p:spPr>
          <a:xfrm>
            <a:off x="3448046" y="6934194"/>
            <a:ext cx="3409953" cy="2971805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6F7F99F-8861-FEC1-C18E-668648D7AB1F}"/>
              </a:ext>
            </a:extLst>
          </p:cNvPr>
          <p:cNvCxnSpPr>
            <a:cxnSpLocks/>
          </p:cNvCxnSpPr>
          <p:nvPr/>
        </p:nvCxnSpPr>
        <p:spPr>
          <a:xfrm flipH="1">
            <a:off x="-19050" y="6858000"/>
            <a:ext cx="6877050" cy="19050"/>
          </a:xfrm>
          <a:prstGeom prst="line">
            <a:avLst/>
          </a:prstGeom>
          <a:ln w="19050" cap="flat" cmpd="sng" algn="ctr">
            <a:solidFill>
              <a:schemeClr val="accent6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270B728-201C-F7B3-4FCD-B40BE2487651}"/>
              </a:ext>
            </a:extLst>
          </p:cNvPr>
          <p:cNvCxnSpPr>
            <a:cxnSpLocks/>
          </p:cNvCxnSpPr>
          <p:nvPr/>
        </p:nvCxnSpPr>
        <p:spPr>
          <a:xfrm flipH="1">
            <a:off x="-9525" y="3428999"/>
            <a:ext cx="6877050" cy="19050"/>
          </a:xfrm>
          <a:prstGeom prst="line">
            <a:avLst/>
          </a:prstGeom>
          <a:ln w="19050" cap="flat" cmpd="sng" algn="ctr">
            <a:solidFill>
              <a:schemeClr val="accent6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915F9E2-319D-64DE-611E-0D3E5B2F97D8}"/>
              </a:ext>
            </a:extLst>
          </p:cNvPr>
          <p:cNvCxnSpPr/>
          <p:nvPr/>
        </p:nvCxnSpPr>
        <p:spPr>
          <a:xfrm>
            <a:off x="3429000" y="0"/>
            <a:ext cx="0" cy="9906000"/>
          </a:xfrm>
          <a:prstGeom prst="line">
            <a:avLst/>
          </a:prstGeom>
          <a:ln w="19050" cap="flat" cmpd="sng" algn="ctr">
            <a:solidFill>
              <a:schemeClr val="accent6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88051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067358-D262-8838-BFF9-639F84C11F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342900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843342-DA80-6153-DE47-F23D5E8083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523" y="0"/>
            <a:ext cx="3429001" cy="342900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4288D35-460B-C2CA-61DA-6FBD8E7145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6477000"/>
            <a:ext cx="3429000" cy="3429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3328729-9A41-DD87-D53A-53395DE16D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3428999"/>
            <a:ext cx="3429000" cy="3429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3D91276-7798-3ED2-B3F7-D6B56D87C7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998" y="6476998"/>
            <a:ext cx="3429002" cy="342900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33EAC95-5FEE-D747-1CFA-D6EDC553B0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998" y="3371848"/>
            <a:ext cx="3429001" cy="3429001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8287D70-3944-F9AE-96CF-112F9B0F8006}"/>
              </a:ext>
            </a:extLst>
          </p:cNvPr>
          <p:cNvCxnSpPr>
            <a:cxnSpLocks/>
          </p:cNvCxnSpPr>
          <p:nvPr/>
        </p:nvCxnSpPr>
        <p:spPr>
          <a:xfrm flipH="1">
            <a:off x="-19050" y="6858000"/>
            <a:ext cx="6877050" cy="19050"/>
          </a:xfrm>
          <a:prstGeom prst="line">
            <a:avLst/>
          </a:prstGeom>
          <a:ln w="19050" cap="flat" cmpd="sng" algn="ctr">
            <a:solidFill>
              <a:schemeClr val="accent6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2A58CB2-301B-9A01-04DB-C7829E2B7D76}"/>
              </a:ext>
            </a:extLst>
          </p:cNvPr>
          <p:cNvCxnSpPr/>
          <p:nvPr/>
        </p:nvCxnSpPr>
        <p:spPr>
          <a:xfrm>
            <a:off x="3429000" y="0"/>
            <a:ext cx="0" cy="9906000"/>
          </a:xfrm>
          <a:prstGeom prst="line">
            <a:avLst/>
          </a:prstGeom>
          <a:ln w="19050" cap="flat" cmpd="sng" algn="ctr">
            <a:solidFill>
              <a:schemeClr val="accent6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BDDD04A-A139-DC02-F5B2-2954CC583F1C}"/>
              </a:ext>
            </a:extLst>
          </p:cNvPr>
          <p:cNvCxnSpPr>
            <a:cxnSpLocks/>
          </p:cNvCxnSpPr>
          <p:nvPr/>
        </p:nvCxnSpPr>
        <p:spPr>
          <a:xfrm flipH="1">
            <a:off x="-9525" y="3428999"/>
            <a:ext cx="6877050" cy="19050"/>
          </a:xfrm>
          <a:prstGeom prst="line">
            <a:avLst/>
          </a:prstGeom>
          <a:ln w="19050" cap="flat" cmpd="sng" algn="ctr">
            <a:solidFill>
              <a:schemeClr val="accent6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60D36803-507D-E036-313D-1510F3F02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399" y="105154"/>
            <a:ext cx="1688152" cy="37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86E7CA8-AF43-B5F1-C8B4-E5107515DF86}"/>
              </a:ext>
            </a:extLst>
          </p:cNvPr>
          <p:cNvSpPr txBox="1"/>
          <p:nvPr/>
        </p:nvSpPr>
        <p:spPr>
          <a:xfrm>
            <a:off x="75296" y="0"/>
            <a:ext cx="196427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dirty="0">
                <a:solidFill>
                  <a:schemeClr val="accent5">
                    <a:lumMod val="75000"/>
                  </a:schemeClr>
                </a:solidFill>
                <a:effectLst/>
                <a:latin typeface="Bahnschrift SemiCondensed" panose="020B0502040204020203" pitchFamily="34" charset="0"/>
              </a:rPr>
              <a:t>021-284 284 90</a:t>
            </a:r>
            <a:br>
              <a:rPr lang="en-US" sz="2000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</a:br>
            <a:r>
              <a:rPr lang="en-US" sz="2000" b="0" i="0" dirty="0">
                <a:solidFill>
                  <a:schemeClr val="accent5">
                    <a:lumMod val="75000"/>
                  </a:schemeClr>
                </a:solidFill>
                <a:effectLst/>
                <a:latin typeface="Bahnschrift SemiCondensed" panose="020B0502040204020203" pitchFamily="34" charset="0"/>
              </a:rPr>
              <a:t>0912 809 3509</a:t>
            </a:r>
            <a:br>
              <a:rPr lang="en-US" sz="1400" dirty="0">
                <a:solidFill>
                  <a:schemeClr val="bg1"/>
                </a:solidFill>
              </a:rPr>
            </a:br>
            <a:endParaRPr lang="en-US" sz="1400" dirty="0">
              <a:solidFill>
                <a:schemeClr val="bg1"/>
              </a:solidFill>
              <a:latin typeface="Sitka Subheading" panose="02000505000000020004" pitchFamily="2" charset="0"/>
            </a:endParaRPr>
          </a:p>
        </p:txBody>
      </p:sp>
      <p:pic>
        <p:nvPicPr>
          <p:cNvPr id="6" name="Picture 5">
            <a:hlinkClick r:id="rId10"/>
            <a:extLst>
              <a:ext uri="{FF2B5EF4-FFF2-40B4-BE49-F238E27FC236}">
                <a16:creationId xmlns:a16="http://schemas.microsoft.com/office/drawing/2014/main" id="{DA12C968-47E5-D802-0895-EE4608AAD32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412" b="89412" l="5866" r="89944">
                        <a14:foregroundMark x1="10615" y1="71765" x2="10615" y2="71765"/>
                        <a14:foregroundMark x1="5866" y1="58824" x2="5866" y2="58824"/>
                        <a14:foregroundMark x1="14525" y1="62353" x2="14525" y2="62353"/>
                        <a14:foregroundMark x1="24022" y1="68235" x2="24022" y2="68235"/>
                        <a14:foregroundMark x1="29609" y1="68235" x2="29609" y2="68235"/>
                        <a14:foregroundMark x1="44413" y1="67059" x2="44413" y2="67059"/>
                        <a14:foregroundMark x1="44413" y1="42353" x2="44413" y2="42353"/>
                        <a14:foregroundMark x1="48045" y1="64706" x2="48045" y2="64706"/>
                        <a14:foregroundMark x1="55028" y1="64706" x2="55028" y2="64706"/>
                        <a14:foregroundMark x1="55307" y1="45882" x2="55307" y2="45882"/>
                        <a14:foregroundMark x1="62849" y1="67059" x2="62849" y2="67059"/>
                        <a14:foregroundMark x1="65642" y1="72941" x2="65642" y2="72941"/>
                        <a14:foregroundMark x1="68994" y1="67059" x2="68994" y2="67059"/>
                        <a14:foregroundMark x1="78771" y1="67059" x2="78771" y2="67059"/>
                        <a14:foregroundMark x1="83520" y1="61176" x2="83520" y2="61176"/>
                        <a14:foregroundMark x1="24860" y1="56471" x2="24860" y2="56471"/>
                        <a14:backgroundMark x1="24022" y1="67059" x2="24022" y2="67059"/>
                        <a14:backgroundMark x1="61173" y1="65882" x2="61173" y2="658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28434" y="9472350"/>
            <a:ext cx="1763046" cy="418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9677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F58798-2EE5-DD98-0872-4E64E9E727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0"/>
            <a:ext cx="3448049" cy="34480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396462-6364-4B43-6D2D-F8CAB30801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998" y="19050"/>
            <a:ext cx="3429001" cy="3429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5CB08B-E70F-0058-41F1-B3772EAE57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" y="6496049"/>
            <a:ext cx="3362325" cy="33908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7C002C-358E-CE68-D94E-212A343F80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74" y="3438524"/>
            <a:ext cx="3400425" cy="34004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51F7782-1C72-6F98-BFE9-9F9416A97E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104" y="6515106"/>
            <a:ext cx="3390896" cy="339089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012AEFE-F6B4-7B05-0EEF-E394329576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052" y="3448050"/>
            <a:ext cx="3409948" cy="340994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CBB4671-A84D-F242-4150-19860AD84575}"/>
              </a:ext>
            </a:extLst>
          </p:cNvPr>
          <p:cNvCxnSpPr>
            <a:cxnSpLocks/>
          </p:cNvCxnSpPr>
          <p:nvPr/>
        </p:nvCxnSpPr>
        <p:spPr>
          <a:xfrm flipH="1">
            <a:off x="-9525" y="3428999"/>
            <a:ext cx="6877050" cy="19050"/>
          </a:xfrm>
          <a:prstGeom prst="line">
            <a:avLst/>
          </a:prstGeom>
          <a:ln w="19050" cap="flat" cmpd="sng" algn="ctr">
            <a:solidFill>
              <a:schemeClr val="accent6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ACA5D36-A27C-F639-E6AC-22D19EB7CA3D}"/>
              </a:ext>
            </a:extLst>
          </p:cNvPr>
          <p:cNvCxnSpPr/>
          <p:nvPr/>
        </p:nvCxnSpPr>
        <p:spPr>
          <a:xfrm>
            <a:off x="3429000" y="0"/>
            <a:ext cx="0" cy="9906000"/>
          </a:xfrm>
          <a:prstGeom prst="line">
            <a:avLst/>
          </a:prstGeom>
          <a:ln w="19050" cap="flat" cmpd="sng" algn="ctr">
            <a:solidFill>
              <a:schemeClr val="accent6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01F6A92-0E3D-FA4A-8373-16428D745ABD}"/>
              </a:ext>
            </a:extLst>
          </p:cNvPr>
          <p:cNvCxnSpPr>
            <a:cxnSpLocks/>
          </p:cNvCxnSpPr>
          <p:nvPr/>
        </p:nvCxnSpPr>
        <p:spPr>
          <a:xfrm flipH="1">
            <a:off x="-19050" y="6858000"/>
            <a:ext cx="6877050" cy="19050"/>
          </a:xfrm>
          <a:prstGeom prst="line">
            <a:avLst/>
          </a:prstGeom>
          <a:ln w="19050" cap="flat" cmpd="sng" algn="ctr">
            <a:solidFill>
              <a:schemeClr val="accent6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18474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34AFE28-4067-EE6C-9726-81343CCC42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88" y="0"/>
            <a:ext cx="3429000" cy="3429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DDBF3D6-1F06-03DA-C760-AA85001B7C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290" y="0"/>
            <a:ext cx="3429000" cy="3429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F0C2A8F-3E19-50C4-0FE8-01080AC7EA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8" y="3493295"/>
            <a:ext cx="3364704" cy="336470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BCE5215-158E-7F31-BF35-C6FF6B0B35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244" y="3493294"/>
            <a:ext cx="3383756" cy="336470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6043480-1DFF-CA67-099F-30F44ED2306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33"/>
          <a:stretch/>
        </p:blipFill>
        <p:spPr>
          <a:xfrm>
            <a:off x="-14288" y="6903245"/>
            <a:ext cx="3398045" cy="30027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29A518D-17A7-C82F-4954-5C6FFE51628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56"/>
          <a:stretch/>
        </p:blipFill>
        <p:spPr>
          <a:xfrm>
            <a:off x="3493296" y="6960393"/>
            <a:ext cx="3364704" cy="2945608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019F5BC3-DE7B-D103-BF63-3DAC18BCC5CA}"/>
              </a:ext>
            </a:extLst>
          </p:cNvPr>
          <p:cNvCxnSpPr/>
          <p:nvPr/>
        </p:nvCxnSpPr>
        <p:spPr>
          <a:xfrm>
            <a:off x="3429000" y="0"/>
            <a:ext cx="0" cy="9906000"/>
          </a:xfrm>
          <a:prstGeom prst="line">
            <a:avLst/>
          </a:prstGeom>
          <a:ln w="19050" cap="flat" cmpd="sng" algn="ctr">
            <a:solidFill>
              <a:schemeClr val="accent6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D6FEB07-57AB-827C-EDDF-913087A796C8}"/>
              </a:ext>
            </a:extLst>
          </p:cNvPr>
          <p:cNvCxnSpPr>
            <a:cxnSpLocks/>
          </p:cNvCxnSpPr>
          <p:nvPr/>
        </p:nvCxnSpPr>
        <p:spPr>
          <a:xfrm flipH="1">
            <a:off x="-19050" y="6858000"/>
            <a:ext cx="6877050" cy="19050"/>
          </a:xfrm>
          <a:prstGeom prst="line">
            <a:avLst/>
          </a:prstGeom>
          <a:ln w="19050" cap="flat" cmpd="sng" algn="ctr">
            <a:solidFill>
              <a:schemeClr val="accent6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FCA56EE-FF38-DFDE-A732-28D9580CCD29}"/>
              </a:ext>
            </a:extLst>
          </p:cNvPr>
          <p:cNvCxnSpPr>
            <a:cxnSpLocks/>
          </p:cNvCxnSpPr>
          <p:nvPr/>
        </p:nvCxnSpPr>
        <p:spPr>
          <a:xfrm flipH="1">
            <a:off x="-9525" y="3428999"/>
            <a:ext cx="6877050" cy="19050"/>
          </a:xfrm>
          <a:prstGeom prst="line">
            <a:avLst/>
          </a:prstGeom>
          <a:ln w="19050" cap="flat" cmpd="sng" algn="ctr">
            <a:solidFill>
              <a:schemeClr val="accent6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C327F8EC-7BE3-8564-C0E6-57AF80C1A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399" y="105154"/>
            <a:ext cx="1688152" cy="37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79443F5-F63C-3F77-F686-8C1C7A86CA7D}"/>
              </a:ext>
            </a:extLst>
          </p:cNvPr>
          <p:cNvSpPr txBox="1"/>
          <p:nvPr/>
        </p:nvSpPr>
        <p:spPr>
          <a:xfrm>
            <a:off x="75296" y="0"/>
            <a:ext cx="196427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dirty="0">
                <a:solidFill>
                  <a:schemeClr val="accent5">
                    <a:lumMod val="75000"/>
                  </a:schemeClr>
                </a:solidFill>
                <a:effectLst/>
                <a:latin typeface="Bahnschrift SemiCondensed" panose="020B0502040204020203" pitchFamily="34" charset="0"/>
              </a:rPr>
              <a:t>021-284 284 90</a:t>
            </a:r>
            <a:br>
              <a:rPr lang="en-US" sz="2000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</a:br>
            <a:r>
              <a:rPr lang="en-US" sz="2000" b="0" i="0" dirty="0">
                <a:solidFill>
                  <a:schemeClr val="accent5">
                    <a:lumMod val="75000"/>
                  </a:schemeClr>
                </a:solidFill>
                <a:effectLst/>
                <a:latin typeface="Bahnschrift SemiCondensed" panose="020B0502040204020203" pitchFamily="34" charset="0"/>
              </a:rPr>
              <a:t>0912 809 3509</a:t>
            </a:r>
            <a:br>
              <a:rPr lang="en-US" sz="1400" dirty="0">
                <a:solidFill>
                  <a:schemeClr val="bg1"/>
                </a:solidFill>
              </a:rPr>
            </a:br>
            <a:endParaRPr lang="en-US" sz="1400" dirty="0">
              <a:solidFill>
                <a:schemeClr val="bg1"/>
              </a:solidFill>
              <a:latin typeface="Sitka Subheading" panose="02000505000000020004" pitchFamily="2" charset="0"/>
            </a:endParaRPr>
          </a:p>
        </p:txBody>
      </p:sp>
      <p:pic>
        <p:nvPicPr>
          <p:cNvPr id="4" name="Picture 3">
            <a:hlinkClick r:id="rId10"/>
            <a:extLst>
              <a:ext uri="{FF2B5EF4-FFF2-40B4-BE49-F238E27FC236}">
                <a16:creationId xmlns:a16="http://schemas.microsoft.com/office/drawing/2014/main" id="{CDC6D860-0E20-8C05-44D4-D0D59D7D2EF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412" b="89412" l="5866" r="89944">
                        <a14:foregroundMark x1="10615" y1="71765" x2="10615" y2="71765"/>
                        <a14:foregroundMark x1="5866" y1="58824" x2="5866" y2="58824"/>
                        <a14:foregroundMark x1="14525" y1="62353" x2="14525" y2="62353"/>
                        <a14:foregroundMark x1="24022" y1="68235" x2="24022" y2="68235"/>
                        <a14:foregroundMark x1="29609" y1="68235" x2="29609" y2="68235"/>
                        <a14:foregroundMark x1="44413" y1="67059" x2="44413" y2="67059"/>
                        <a14:foregroundMark x1="44413" y1="42353" x2="44413" y2="42353"/>
                        <a14:foregroundMark x1="48045" y1="64706" x2="48045" y2="64706"/>
                        <a14:foregroundMark x1="55028" y1="64706" x2="55028" y2="64706"/>
                        <a14:foregroundMark x1="55307" y1="45882" x2="55307" y2="45882"/>
                        <a14:foregroundMark x1="62849" y1="67059" x2="62849" y2="67059"/>
                        <a14:foregroundMark x1="65642" y1="72941" x2="65642" y2="72941"/>
                        <a14:foregroundMark x1="68994" y1="67059" x2="68994" y2="67059"/>
                        <a14:foregroundMark x1="78771" y1="67059" x2="78771" y2="67059"/>
                        <a14:foregroundMark x1="83520" y1="61176" x2="83520" y2="61176"/>
                        <a14:foregroundMark x1="24860" y1="56471" x2="24860" y2="56471"/>
                        <a14:backgroundMark x1="24022" y1="67059" x2="24022" y2="67059"/>
                        <a14:backgroundMark x1="61173" y1="65882" x2="61173" y2="658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28434" y="9472350"/>
            <a:ext cx="1763046" cy="418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0146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1D06F9-EF0A-A385-4514-4D0A817F4D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0"/>
            <a:ext cx="3409948" cy="34099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D58F4F-0D37-E0F7-349D-C943446AF8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3428999"/>
            <a:ext cx="3429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FAF1D6-695E-9B41-EE52-3CD90B5ACD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150" y="3428999"/>
            <a:ext cx="3390899" cy="33908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60DBA5-593C-4E14-9E1B-3D227DFC1F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2"/>
          <a:stretch/>
        </p:blipFill>
        <p:spPr>
          <a:xfrm>
            <a:off x="-19050" y="6934202"/>
            <a:ext cx="3429000" cy="30098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83A9F3F-CF2C-6391-4889-E89AFD90E4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574" y="0"/>
            <a:ext cx="3400425" cy="34004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568EEC0-F37E-18EC-4B57-FBE4195EA98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36"/>
          <a:stretch/>
        </p:blipFill>
        <p:spPr>
          <a:xfrm>
            <a:off x="3486150" y="6896098"/>
            <a:ext cx="3390900" cy="3009902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7B46DC0-772D-CC03-785F-C5C672BD0509}"/>
              </a:ext>
            </a:extLst>
          </p:cNvPr>
          <p:cNvCxnSpPr>
            <a:cxnSpLocks/>
          </p:cNvCxnSpPr>
          <p:nvPr/>
        </p:nvCxnSpPr>
        <p:spPr>
          <a:xfrm flipH="1">
            <a:off x="-19050" y="6858000"/>
            <a:ext cx="6877050" cy="19050"/>
          </a:xfrm>
          <a:prstGeom prst="line">
            <a:avLst/>
          </a:prstGeom>
          <a:ln w="19050" cap="flat" cmpd="sng" algn="ctr">
            <a:solidFill>
              <a:schemeClr val="accent6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DFB31AE-3F88-68DA-EBE5-C91775E4B689}"/>
              </a:ext>
            </a:extLst>
          </p:cNvPr>
          <p:cNvCxnSpPr>
            <a:cxnSpLocks/>
          </p:cNvCxnSpPr>
          <p:nvPr/>
        </p:nvCxnSpPr>
        <p:spPr>
          <a:xfrm flipH="1">
            <a:off x="-9525" y="3428999"/>
            <a:ext cx="6877050" cy="19050"/>
          </a:xfrm>
          <a:prstGeom prst="line">
            <a:avLst/>
          </a:prstGeom>
          <a:ln w="19050" cap="flat" cmpd="sng" algn="ctr">
            <a:solidFill>
              <a:schemeClr val="accent6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AFF8F7E-DED3-1E37-BAC5-BC1813A74AEA}"/>
              </a:ext>
            </a:extLst>
          </p:cNvPr>
          <p:cNvCxnSpPr/>
          <p:nvPr/>
        </p:nvCxnSpPr>
        <p:spPr>
          <a:xfrm>
            <a:off x="3429000" y="0"/>
            <a:ext cx="0" cy="9906000"/>
          </a:xfrm>
          <a:prstGeom prst="line">
            <a:avLst/>
          </a:prstGeom>
          <a:ln w="19050" cap="flat" cmpd="sng" algn="ctr">
            <a:solidFill>
              <a:schemeClr val="accent6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7354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E727DA-EFB9-4C71-B326-5EBE18772E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-1"/>
            <a:ext cx="3448050" cy="34480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E5E8F7-B228-876A-0EEF-D448CC4AEB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3505199"/>
            <a:ext cx="3371851" cy="33718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B124D5-D936-C927-319B-098A35FB6A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148" y="3486148"/>
            <a:ext cx="3371851" cy="33718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60128E-2AFC-E5B6-ED73-359A60A376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148" y="19048"/>
            <a:ext cx="3390902" cy="3390902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3BD80C1-F813-3B66-D2CB-A7784B189410}"/>
              </a:ext>
            </a:extLst>
          </p:cNvPr>
          <p:cNvCxnSpPr>
            <a:cxnSpLocks/>
          </p:cNvCxnSpPr>
          <p:nvPr/>
        </p:nvCxnSpPr>
        <p:spPr>
          <a:xfrm flipH="1">
            <a:off x="-9525" y="3428999"/>
            <a:ext cx="6877050" cy="19050"/>
          </a:xfrm>
          <a:prstGeom prst="line">
            <a:avLst/>
          </a:prstGeom>
          <a:ln w="19050" cap="flat" cmpd="sng" algn="ctr">
            <a:solidFill>
              <a:schemeClr val="accent6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4381ED6C-201F-7A32-D39B-18D1ED175A9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8"/>
          <a:stretch/>
        </p:blipFill>
        <p:spPr>
          <a:xfrm>
            <a:off x="3438523" y="6915149"/>
            <a:ext cx="3429001" cy="29908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7BEB6FB-B0E6-7C13-4412-47D57FE59DC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72"/>
          <a:stretch/>
        </p:blipFill>
        <p:spPr>
          <a:xfrm>
            <a:off x="-28574" y="6932004"/>
            <a:ext cx="3448050" cy="2983522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5714CBF-506A-E344-BCD5-4CAB2F92A8FE}"/>
              </a:ext>
            </a:extLst>
          </p:cNvPr>
          <p:cNvCxnSpPr/>
          <p:nvPr/>
        </p:nvCxnSpPr>
        <p:spPr>
          <a:xfrm>
            <a:off x="3429000" y="0"/>
            <a:ext cx="0" cy="9906000"/>
          </a:xfrm>
          <a:prstGeom prst="line">
            <a:avLst/>
          </a:prstGeom>
          <a:ln w="19050" cap="flat" cmpd="sng" algn="ctr">
            <a:solidFill>
              <a:schemeClr val="accent6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4CD58A9-91A0-5552-B920-E9BE04B12DFB}"/>
              </a:ext>
            </a:extLst>
          </p:cNvPr>
          <p:cNvCxnSpPr>
            <a:cxnSpLocks/>
          </p:cNvCxnSpPr>
          <p:nvPr/>
        </p:nvCxnSpPr>
        <p:spPr>
          <a:xfrm flipH="1">
            <a:off x="-19050" y="6858000"/>
            <a:ext cx="6877050" cy="19050"/>
          </a:xfrm>
          <a:prstGeom prst="line">
            <a:avLst/>
          </a:prstGeom>
          <a:ln w="19050" cap="flat" cmpd="sng" algn="ctr">
            <a:solidFill>
              <a:schemeClr val="accent6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5514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D7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F1D3F29-C0C5-32E8-1F80-6B64C61B85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3429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42A97EB-BFA4-76A4-E14E-74847A85BA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524" y="0"/>
            <a:ext cx="3419475" cy="34194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970E4FD-0020-C60D-773B-3D3DE3FCED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96050"/>
            <a:ext cx="3409950" cy="34099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FF5D100-5FC3-9E23-655F-B8430AE00F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3429000"/>
            <a:ext cx="3448050" cy="34480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CB0ABBB-EB8B-32E3-0E2A-8B011178B1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475" y="6496050"/>
            <a:ext cx="3429000" cy="3429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87FF5FE-330A-E46E-0792-95BA8A9182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998" y="3467098"/>
            <a:ext cx="3448051" cy="344805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538706E-A3AE-9138-0EB4-AA842B1CC1E2}"/>
              </a:ext>
            </a:extLst>
          </p:cNvPr>
          <p:cNvCxnSpPr>
            <a:cxnSpLocks/>
          </p:cNvCxnSpPr>
          <p:nvPr/>
        </p:nvCxnSpPr>
        <p:spPr>
          <a:xfrm flipH="1">
            <a:off x="-19050" y="6858000"/>
            <a:ext cx="6877050" cy="19050"/>
          </a:xfrm>
          <a:prstGeom prst="line">
            <a:avLst/>
          </a:prstGeom>
          <a:ln w="19050" cap="flat" cmpd="sng" algn="ctr">
            <a:solidFill>
              <a:schemeClr val="accent5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22925B5-3434-5B51-DA3B-43EE79662E98}"/>
              </a:ext>
            </a:extLst>
          </p:cNvPr>
          <p:cNvCxnSpPr>
            <a:cxnSpLocks/>
          </p:cNvCxnSpPr>
          <p:nvPr/>
        </p:nvCxnSpPr>
        <p:spPr>
          <a:xfrm flipH="1">
            <a:off x="-9525" y="3428999"/>
            <a:ext cx="6877050" cy="19050"/>
          </a:xfrm>
          <a:prstGeom prst="line">
            <a:avLst/>
          </a:prstGeom>
          <a:ln w="19050" cap="flat" cmpd="sng" algn="ctr">
            <a:solidFill>
              <a:schemeClr val="accent5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A8078FC-969C-18D9-A5E5-FDCF34EED6D0}"/>
              </a:ext>
            </a:extLst>
          </p:cNvPr>
          <p:cNvCxnSpPr/>
          <p:nvPr/>
        </p:nvCxnSpPr>
        <p:spPr>
          <a:xfrm>
            <a:off x="3429000" y="0"/>
            <a:ext cx="0" cy="9906000"/>
          </a:xfrm>
          <a:prstGeom prst="line">
            <a:avLst/>
          </a:prstGeom>
          <a:ln w="19050" cap="flat" cmpd="sng" algn="ctr">
            <a:solidFill>
              <a:schemeClr val="accent5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66932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D7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9A5FC2-0340-220B-7098-D6F2417210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525" y="3428999"/>
            <a:ext cx="3429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B3C7DF-6ED4-7975-9E00-F8DD5990E1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3429000" cy="3429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053282-0A89-A05A-7C70-C90949B933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9049"/>
            <a:ext cx="3429000" cy="3429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D640227-BC7A-4441-D569-8C2F3EDA62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3409950"/>
            <a:ext cx="3429000" cy="342900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2013E6E-A012-37D4-33B6-D8AA08F17D31}"/>
              </a:ext>
            </a:extLst>
          </p:cNvPr>
          <p:cNvCxnSpPr>
            <a:cxnSpLocks/>
          </p:cNvCxnSpPr>
          <p:nvPr/>
        </p:nvCxnSpPr>
        <p:spPr>
          <a:xfrm flipH="1">
            <a:off x="-9525" y="3428999"/>
            <a:ext cx="6877050" cy="19050"/>
          </a:xfrm>
          <a:prstGeom prst="line">
            <a:avLst/>
          </a:prstGeom>
          <a:ln w="19050" cap="flat" cmpd="sng" algn="ctr">
            <a:solidFill>
              <a:schemeClr val="accent5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D30E9CC5-DA82-16C3-C7F3-0F90224CDFF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037" b="6110"/>
          <a:stretch/>
        </p:blipFill>
        <p:spPr>
          <a:xfrm>
            <a:off x="-19050" y="6915150"/>
            <a:ext cx="3409950" cy="2962275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25EF1D6-CC3A-7107-21C6-853CCCC9D2FD}"/>
              </a:ext>
            </a:extLst>
          </p:cNvPr>
          <p:cNvCxnSpPr>
            <a:cxnSpLocks/>
          </p:cNvCxnSpPr>
          <p:nvPr/>
        </p:nvCxnSpPr>
        <p:spPr>
          <a:xfrm flipH="1">
            <a:off x="-19050" y="6858000"/>
            <a:ext cx="6877050" cy="19050"/>
          </a:xfrm>
          <a:prstGeom prst="line">
            <a:avLst/>
          </a:prstGeom>
          <a:ln w="19050" cap="flat" cmpd="sng" algn="ctr">
            <a:solidFill>
              <a:schemeClr val="accent5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BECAE6B-D0EF-1D66-4239-ADEF655F008B}"/>
              </a:ext>
            </a:extLst>
          </p:cNvPr>
          <p:cNvCxnSpPr/>
          <p:nvPr/>
        </p:nvCxnSpPr>
        <p:spPr>
          <a:xfrm>
            <a:off x="3429000" y="0"/>
            <a:ext cx="0" cy="9906000"/>
          </a:xfrm>
          <a:prstGeom prst="line">
            <a:avLst/>
          </a:prstGeom>
          <a:ln w="19050" cap="flat" cmpd="sng" algn="ctr">
            <a:solidFill>
              <a:schemeClr val="accent5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C003F6E8-2B72-11AE-ED2E-F5DD460540A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2667" b="7888"/>
          <a:stretch/>
        </p:blipFill>
        <p:spPr>
          <a:xfrm>
            <a:off x="3486483" y="6915150"/>
            <a:ext cx="3381042" cy="296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4613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0C208A-9F8A-C63C-22FA-812C99DED7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917" b="11603"/>
          <a:stretch/>
        </p:blipFill>
        <p:spPr>
          <a:xfrm>
            <a:off x="0" y="642647"/>
            <a:ext cx="3377150" cy="24815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6167E7-2B7F-2532-31AA-B6648B3B2E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799" b="7345"/>
          <a:stretch/>
        </p:blipFill>
        <p:spPr>
          <a:xfrm>
            <a:off x="3472400" y="642647"/>
            <a:ext cx="3371850" cy="25577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BFA7CD-6EAF-4757-795F-8D130FA8A3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823" b="11282"/>
          <a:stretch/>
        </p:blipFill>
        <p:spPr>
          <a:xfrm>
            <a:off x="0" y="3962400"/>
            <a:ext cx="3377150" cy="24955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56EC75-0D7F-3F65-9DFD-6EE68F5400F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278" b="7778"/>
          <a:stretch/>
        </p:blipFill>
        <p:spPr>
          <a:xfrm>
            <a:off x="3480850" y="4049920"/>
            <a:ext cx="3377150" cy="25985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B4AB12-BF54-B5CE-D961-B2832E6D4D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43" b="6145"/>
          <a:stretch/>
        </p:blipFill>
        <p:spPr>
          <a:xfrm>
            <a:off x="0" y="7200900"/>
            <a:ext cx="3409954" cy="2667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16A454D-89E2-1A94-45F8-99368C9D5D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8046" y="7296227"/>
            <a:ext cx="3409954" cy="14384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2D7CEC-D22E-84D6-EF9F-FE2AC9B2B40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r="1098"/>
          <a:stretch/>
        </p:blipFill>
        <p:spPr>
          <a:xfrm>
            <a:off x="4384892" y="8995277"/>
            <a:ext cx="1438274" cy="56414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5FD82DD-9A12-950E-EF0C-8B36AA2152CA}"/>
              </a:ext>
            </a:extLst>
          </p:cNvPr>
          <p:cNvCxnSpPr>
            <a:cxnSpLocks/>
          </p:cNvCxnSpPr>
          <p:nvPr/>
        </p:nvCxnSpPr>
        <p:spPr>
          <a:xfrm flipH="1">
            <a:off x="-19050" y="6858000"/>
            <a:ext cx="6877050" cy="19050"/>
          </a:xfrm>
          <a:prstGeom prst="line">
            <a:avLst/>
          </a:prstGeom>
          <a:ln w="19050" cap="flat" cmpd="sng" algn="ctr">
            <a:solidFill>
              <a:schemeClr val="accent5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glow rad="101600">
              <a:schemeClr val="bg1">
                <a:lumMod val="6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A9AF833-E6C4-1015-9F2F-AD8DA58B876F}"/>
              </a:ext>
            </a:extLst>
          </p:cNvPr>
          <p:cNvCxnSpPr>
            <a:cxnSpLocks/>
          </p:cNvCxnSpPr>
          <p:nvPr/>
        </p:nvCxnSpPr>
        <p:spPr>
          <a:xfrm flipH="1">
            <a:off x="-9525" y="3428999"/>
            <a:ext cx="6877050" cy="19050"/>
          </a:xfrm>
          <a:prstGeom prst="line">
            <a:avLst/>
          </a:prstGeom>
          <a:ln w="19050" cap="flat" cmpd="sng" algn="ctr">
            <a:solidFill>
              <a:schemeClr val="accent5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glow rad="101600">
              <a:schemeClr val="bg1">
                <a:lumMod val="6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74E894B-7E36-B92C-964D-ABDA897D3F71}"/>
              </a:ext>
            </a:extLst>
          </p:cNvPr>
          <p:cNvCxnSpPr/>
          <p:nvPr/>
        </p:nvCxnSpPr>
        <p:spPr>
          <a:xfrm>
            <a:off x="3429000" y="0"/>
            <a:ext cx="0" cy="9906000"/>
          </a:xfrm>
          <a:prstGeom prst="line">
            <a:avLst/>
          </a:prstGeom>
          <a:ln w="19050" cap="flat" cmpd="sng" algn="ctr">
            <a:solidFill>
              <a:schemeClr val="accent5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glow rad="101600">
              <a:schemeClr val="bg1">
                <a:lumMod val="6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22954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54F8E0-E727-7AE1-CADC-1B40E8D6CC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001" b="5555"/>
          <a:stretch/>
        </p:blipFill>
        <p:spPr>
          <a:xfrm>
            <a:off x="0" y="438149"/>
            <a:ext cx="3429000" cy="27241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47DA0A-D803-E20D-8738-8B22092A73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333" b="7222"/>
          <a:stretch/>
        </p:blipFill>
        <p:spPr>
          <a:xfrm>
            <a:off x="3438523" y="457199"/>
            <a:ext cx="3429001" cy="27241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305CF56-F339-2949-16FA-122EF60CAA3D}"/>
              </a:ext>
            </a:extLst>
          </p:cNvPr>
          <p:cNvSpPr txBox="1"/>
          <p:nvPr/>
        </p:nvSpPr>
        <p:spPr>
          <a:xfrm>
            <a:off x="5295900" y="2247900"/>
            <a:ext cx="3177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-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</a:rPr>
              <a:t>1</a:t>
            </a:r>
            <a:endParaRPr lang="en-US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11AE502-D756-8917-723B-AD05978A30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333" b="12778"/>
          <a:stretch/>
        </p:blipFill>
        <p:spPr>
          <a:xfrm>
            <a:off x="9523" y="3886199"/>
            <a:ext cx="3429000" cy="25336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E1AB843-6FF6-A9D8-F29B-698064D070A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084" b="7263"/>
          <a:stretch/>
        </p:blipFill>
        <p:spPr>
          <a:xfrm>
            <a:off x="0" y="6972300"/>
            <a:ext cx="3409954" cy="26479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8126F29-0A68-0026-B6C6-8FC1896CC1C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4526" b="7822"/>
          <a:stretch/>
        </p:blipFill>
        <p:spPr>
          <a:xfrm>
            <a:off x="3457570" y="3829048"/>
            <a:ext cx="3409954" cy="2647952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87CE84F-3BE2-86C9-F430-4367406981D1}"/>
              </a:ext>
            </a:extLst>
          </p:cNvPr>
          <p:cNvCxnSpPr>
            <a:cxnSpLocks/>
          </p:cNvCxnSpPr>
          <p:nvPr/>
        </p:nvCxnSpPr>
        <p:spPr>
          <a:xfrm flipH="1">
            <a:off x="-9525" y="3428999"/>
            <a:ext cx="6877050" cy="19050"/>
          </a:xfrm>
          <a:prstGeom prst="line">
            <a:avLst/>
          </a:prstGeom>
          <a:ln w="19050" cap="flat" cmpd="sng" algn="ctr">
            <a:solidFill>
              <a:schemeClr val="accent5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glow rad="101600">
              <a:schemeClr val="bg1">
                <a:lumMod val="6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66AA6983-0DDF-6122-D7E5-A156D40E31F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3"/>
          <a:stretch/>
        </p:blipFill>
        <p:spPr>
          <a:xfrm>
            <a:off x="3467100" y="6953252"/>
            <a:ext cx="3390899" cy="2933698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7CB76C7-4748-E2D9-6215-5749A5921141}"/>
              </a:ext>
            </a:extLst>
          </p:cNvPr>
          <p:cNvCxnSpPr>
            <a:cxnSpLocks/>
          </p:cNvCxnSpPr>
          <p:nvPr/>
        </p:nvCxnSpPr>
        <p:spPr>
          <a:xfrm flipH="1">
            <a:off x="-19050" y="6858000"/>
            <a:ext cx="6877050" cy="19050"/>
          </a:xfrm>
          <a:prstGeom prst="line">
            <a:avLst/>
          </a:prstGeom>
          <a:ln w="19050" cap="flat" cmpd="sng" algn="ctr">
            <a:solidFill>
              <a:schemeClr val="accent5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glow rad="101600">
              <a:schemeClr val="bg1">
                <a:lumMod val="6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01A52DC-53EF-6CED-6004-A6635F550854}"/>
              </a:ext>
            </a:extLst>
          </p:cNvPr>
          <p:cNvCxnSpPr/>
          <p:nvPr/>
        </p:nvCxnSpPr>
        <p:spPr>
          <a:xfrm>
            <a:off x="3429000" y="0"/>
            <a:ext cx="0" cy="9906000"/>
          </a:xfrm>
          <a:prstGeom prst="line">
            <a:avLst/>
          </a:prstGeom>
          <a:ln w="19050" cap="flat" cmpd="sng" algn="ctr">
            <a:solidFill>
              <a:schemeClr val="accent5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glow rad="101600">
              <a:schemeClr val="bg1">
                <a:lumMod val="6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92214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3549B51-30DE-F928-05F8-021420E1EA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576" y="6524626"/>
            <a:ext cx="3381374" cy="33813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E76783-DD14-FEF6-AFD0-5869ECC9B5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26" y="-1"/>
            <a:ext cx="3429000" cy="34480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8FDB07-87A6-CEF8-9F86-16AAEBAB0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-1"/>
            <a:ext cx="3429000" cy="3429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4EE45B6-F9EA-6088-C1BB-97D0DB6E1A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3486152"/>
            <a:ext cx="3429000" cy="33718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1CCE9F1-EB7B-E19F-065F-1813D4DCB8C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9"/>
          <a:stretch/>
        </p:blipFill>
        <p:spPr>
          <a:xfrm>
            <a:off x="3467102" y="3524249"/>
            <a:ext cx="3390898" cy="32956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F8E163C-8A53-A7AC-A724-2CD85B0D626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90"/>
          <a:stretch/>
        </p:blipFill>
        <p:spPr>
          <a:xfrm>
            <a:off x="-19050" y="6915148"/>
            <a:ext cx="3409950" cy="2990852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5690D34-B972-DBC5-0050-25F004D6734F}"/>
              </a:ext>
            </a:extLst>
          </p:cNvPr>
          <p:cNvCxnSpPr>
            <a:cxnSpLocks/>
          </p:cNvCxnSpPr>
          <p:nvPr/>
        </p:nvCxnSpPr>
        <p:spPr>
          <a:xfrm flipH="1">
            <a:off x="-9525" y="3428999"/>
            <a:ext cx="6877050" cy="19050"/>
          </a:xfrm>
          <a:prstGeom prst="line">
            <a:avLst/>
          </a:prstGeom>
          <a:ln w="19050" cap="flat" cmpd="sng" algn="ctr">
            <a:solidFill>
              <a:schemeClr val="accent6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163FF9B-AE6F-9D57-A6BB-948EE7496D05}"/>
              </a:ext>
            </a:extLst>
          </p:cNvPr>
          <p:cNvCxnSpPr/>
          <p:nvPr/>
        </p:nvCxnSpPr>
        <p:spPr>
          <a:xfrm>
            <a:off x="3429000" y="0"/>
            <a:ext cx="0" cy="9906000"/>
          </a:xfrm>
          <a:prstGeom prst="line">
            <a:avLst/>
          </a:prstGeom>
          <a:ln w="19050" cap="flat" cmpd="sng" algn="ctr">
            <a:solidFill>
              <a:schemeClr val="accent6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D5FE105-1D0E-481E-A83B-D90B7CB586AB}"/>
              </a:ext>
            </a:extLst>
          </p:cNvPr>
          <p:cNvCxnSpPr>
            <a:cxnSpLocks/>
          </p:cNvCxnSpPr>
          <p:nvPr/>
        </p:nvCxnSpPr>
        <p:spPr>
          <a:xfrm flipH="1">
            <a:off x="-19050" y="6858000"/>
            <a:ext cx="6877050" cy="19050"/>
          </a:xfrm>
          <a:prstGeom prst="line">
            <a:avLst/>
          </a:prstGeom>
          <a:ln w="19050" cap="flat" cmpd="sng" algn="ctr">
            <a:solidFill>
              <a:schemeClr val="accent6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34781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BC0DE0-830F-A958-B9E5-744B4F29A1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67"/>
          <a:stretch/>
        </p:blipFill>
        <p:spPr>
          <a:xfrm>
            <a:off x="-19050" y="6972302"/>
            <a:ext cx="3409949" cy="29336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3631BB-0198-33D0-F3EC-F7C592E5C4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"/>
          <a:stretch/>
        </p:blipFill>
        <p:spPr>
          <a:xfrm>
            <a:off x="3448053" y="-1"/>
            <a:ext cx="3429000" cy="34480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384F78-9AD6-E414-A802-84006E05EF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45"/>
          <a:stretch/>
        </p:blipFill>
        <p:spPr>
          <a:xfrm>
            <a:off x="-19052" y="-28576"/>
            <a:ext cx="3429000" cy="34004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4B13AA-B3E7-339C-BB69-3AF9179A5E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523" y="6477000"/>
            <a:ext cx="3429000" cy="3429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315216-A1BB-9A55-110B-5AB152A07E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100" y="3467100"/>
            <a:ext cx="3390900" cy="33909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A024EE1-65E6-EA75-157D-160A645DE9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73" y="3467100"/>
            <a:ext cx="3495673" cy="340995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4909DB6-0E4F-50B8-7919-7E0461422D70}"/>
              </a:ext>
            </a:extLst>
          </p:cNvPr>
          <p:cNvCxnSpPr>
            <a:cxnSpLocks/>
          </p:cNvCxnSpPr>
          <p:nvPr/>
        </p:nvCxnSpPr>
        <p:spPr>
          <a:xfrm flipH="1">
            <a:off x="-9525" y="3428999"/>
            <a:ext cx="6877050" cy="19050"/>
          </a:xfrm>
          <a:prstGeom prst="line">
            <a:avLst/>
          </a:prstGeom>
          <a:ln w="19050" cap="flat" cmpd="sng" algn="ctr">
            <a:solidFill>
              <a:schemeClr val="accent6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46AF1A8-06ED-2D58-ABB6-F59DC6244AD4}"/>
              </a:ext>
            </a:extLst>
          </p:cNvPr>
          <p:cNvCxnSpPr/>
          <p:nvPr/>
        </p:nvCxnSpPr>
        <p:spPr>
          <a:xfrm>
            <a:off x="3429000" y="0"/>
            <a:ext cx="0" cy="9906000"/>
          </a:xfrm>
          <a:prstGeom prst="line">
            <a:avLst/>
          </a:prstGeom>
          <a:ln w="19050" cap="flat" cmpd="sng" algn="ctr">
            <a:solidFill>
              <a:schemeClr val="accent6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66CBC52-FCA0-4C4B-C318-527C305761C1}"/>
              </a:ext>
            </a:extLst>
          </p:cNvPr>
          <p:cNvCxnSpPr>
            <a:cxnSpLocks/>
          </p:cNvCxnSpPr>
          <p:nvPr/>
        </p:nvCxnSpPr>
        <p:spPr>
          <a:xfrm flipH="1">
            <a:off x="-19050" y="6858000"/>
            <a:ext cx="6877050" cy="19050"/>
          </a:xfrm>
          <a:prstGeom prst="line">
            <a:avLst/>
          </a:prstGeom>
          <a:ln w="19050" cap="flat" cmpd="sng" algn="ctr">
            <a:solidFill>
              <a:schemeClr val="accent6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26609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EB3043-7F00-4D4A-3A05-5F4397CDE5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9050" y="-2"/>
            <a:ext cx="3409950" cy="34099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C26835-8D5A-E716-69A1-F42257FC15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8999"/>
            <a:ext cx="3409949" cy="34099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4C2182-A206-87D2-A3BE-17AE45A39D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050" y="-1"/>
            <a:ext cx="3429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89C08C-D74A-0EB2-7A82-403720847C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100" y="3438522"/>
            <a:ext cx="3390899" cy="33908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34716A-68C4-D269-FAE0-012529C7313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3" b="5556"/>
          <a:stretch/>
        </p:blipFill>
        <p:spPr>
          <a:xfrm>
            <a:off x="0" y="6924678"/>
            <a:ext cx="3390900" cy="2981322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9296FFF-0184-6BC2-76CE-DE65740185FE}"/>
              </a:ext>
            </a:extLst>
          </p:cNvPr>
          <p:cNvCxnSpPr>
            <a:cxnSpLocks/>
          </p:cNvCxnSpPr>
          <p:nvPr/>
        </p:nvCxnSpPr>
        <p:spPr>
          <a:xfrm flipH="1">
            <a:off x="-9525" y="3428999"/>
            <a:ext cx="6877050" cy="19050"/>
          </a:xfrm>
          <a:prstGeom prst="line">
            <a:avLst/>
          </a:prstGeom>
          <a:ln w="19050" cap="flat" cmpd="sng" algn="ctr">
            <a:solidFill>
              <a:schemeClr val="accent6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AE27D29-9EE9-9720-E600-345D9444980A}"/>
              </a:ext>
            </a:extLst>
          </p:cNvPr>
          <p:cNvCxnSpPr/>
          <p:nvPr/>
        </p:nvCxnSpPr>
        <p:spPr>
          <a:xfrm>
            <a:off x="3429000" y="0"/>
            <a:ext cx="0" cy="9906000"/>
          </a:xfrm>
          <a:prstGeom prst="line">
            <a:avLst/>
          </a:prstGeom>
          <a:ln w="19050" cap="flat" cmpd="sng" algn="ctr">
            <a:solidFill>
              <a:schemeClr val="accent6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703C1B3-669F-DA93-DEAD-7F3C9D8D3B4B}"/>
              </a:ext>
            </a:extLst>
          </p:cNvPr>
          <p:cNvCxnSpPr>
            <a:cxnSpLocks/>
          </p:cNvCxnSpPr>
          <p:nvPr/>
        </p:nvCxnSpPr>
        <p:spPr>
          <a:xfrm flipH="1">
            <a:off x="-19050" y="6858000"/>
            <a:ext cx="6877050" cy="19050"/>
          </a:xfrm>
          <a:prstGeom prst="line">
            <a:avLst/>
          </a:prstGeom>
          <a:ln w="19050" cap="flat" cmpd="sng" algn="ctr">
            <a:solidFill>
              <a:schemeClr val="accent6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7494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D5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چرا تاج کابینت ام دی اف در طراحی آشپزخانه اهمیت داره؟ | سلام ساختمان">
            <a:extLst>
              <a:ext uri="{FF2B5EF4-FFF2-40B4-BE49-F238E27FC236}">
                <a16:creationId xmlns:a16="http://schemas.microsoft.com/office/drawing/2014/main" id="{DEFF315F-A780-AB64-1D9F-2B8F654FAB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4" r="16133"/>
          <a:stretch/>
        </p:blipFill>
        <p:spPr bwMode="auto">
          <a:xfrm>
            <a:off x="-1" y="0"/>
            <a:ext cx="6858001" cy="990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F4BCB39-CBD5-BC06-BA7A-4085DE97CE29}"/>
              </a:ext>
            </a:extLst>
          </p:cNvPr>
          <p:cNvSpPr/>
          <p:nvPr/>
        </p:nvSpPr>
        <p:spPr>
          <a:xfrm>
            <a:off x="-25253" y="-20899"/>
            <a:ext cx="6908505" cy="9906001"/>
          </a:xfrm>
          <a:prstGeom prst="rect">
            <a:avLst/>
          </a:prstGeom>
          <a:solidFill>
            <a:srgbClr val="FFFFFF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C5ABEC-EAE9-58F2-C9E7-DEBAA7274A4A}"/>
              </a:ext>
            </a:extLst>
          </p:cNvPr>
          <p:cNvSpPr txBox="1"/>
          <p:nvPr/>
        </p:nvSpPr>
        <p:spPr>
          <a:xfrm>
            <a:off x="1988540" y="2698536"/>
            <a:ext cx="2880917" cy="450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a-IR" sz="28700" dirty="0">
                <a:solidFill>
                  <a:schemeClr val="tx1">
                    <a:lumMod val="75000"/>
                    <a:lumOff val="25000"/>
                  </a:schemeClr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چوبی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B416388-9805-0FC9-90AA-506E4FF19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577" y="328579"/>
            <a:ext cx="2038124" cy="446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EAA472E-3FC7-CB83-2596-C9D0C20AF01A}"/>
              </a:ext>
            </a:extLst>
          </p:cNvPr>
          <p:cNvSpPr txBox="1"/>
          <p:nvPr/>
        </p:nvSpPr>
        <p:spPr>
          <a:xfrm>
            <a:off x="245299" y="236821"/>
            <a:ext cx="232504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>
                <a:solidFill>
                  <a:schemeClr val="accent5">
                    <a:lumMod val="75000"/>
                  </a:schemeClr>
                </a:solidFill>
                <a:effectLst/>
                <a:latin typeface="Bahnschrift SemiCondensed" panose="020B0502040204020203" pitchFamily="34" charset="0"/>
              </a:rPr>
              <a:t>021-284 284 90</a:t>
            </a:r>
            <a:br>
              <a:rPr lang="en-US" sz="2400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</a:br>
            <a:r>
              <a:rPr lang="en-US" sz="2400" b="0" i="0" dirty="0">
                <a:solidFill>
                  <a:schemeClr val="accent5">
                    <a:lumMod val="75000"/>
                  </a:schemeClr>
                </a:solidFill>
                <a:effectLst/>
                <a:latin typeface="Bahnschrift SemiCondensed" panose="020B0502040204020203" pitchFamily="34" charset="0"/>
              </a:rPr>
              <a:t>0912 809 3509</a:t>
            </a:r>
            <a:br>
              <a:rPr lang="en-US" sz="1600" dirty="0">
                <a:solidFill>
                  <a:schemeClr val="bg1"/>
                </a:solidFill>
              </a:rPr>
            </a:br>
            <a:endParaRPr lang="en-US" sz="1600" dirty="0">
              <a:solidFill>
                <a:schemeClr val="bg1"/>
              </a:solidFill>
              <a:latin typeface="Sitka Subheading" panose="02000505000000020004" pitchFamily="2" charset="0"/>
            </a:endParaRPr>
          </a:p>
        </p:txBody>
      </p:sp>
      <p:pic>
        <p:nvPicPr>
          <p:cNvPr id="13" name="Picture 12">
            <a:hlinkClick r:id="rId5"/>
            <a:extLst>
              <a:ext uri="{FF2B5EF4-FFF2-40B4-BE49-F238E27FC236}">
                <a16:creationId xmlns:a16="http://schemas.microsoft.com/office/drawing/2014/main" id="{9FC17179-0EF2-D540-261E-8B96003150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12" b="89412" l="5866" r="89944">
                        <a14:foregroundMark x1="10615" y1="71765" x2="10615" y2="71765"/>
                        <a14:foregroundMark x1="5866" y1="58824" x2="5866" y2="58824"/>
                        <a14:foregroundMark x1="14525" y1="62353" x2="14525" y2="62353"/>
                        <a14:foregroundMark x1="24022" y1="68235" x2="24022" y2="68235"/>
                        <a14:foregroundMark x1="29609" y1="68235" x2="29609" y2="68235"/>
                        <a14:foregroundMark x1="44413" y1="67059" x2="44413" y2="67059"/>
                        <a14:foregroundMark x1="44413" y1="42353" x2="44413" y2="42353"/>
                        <a14:foregroundMark x1="48045" y1="64706" x2="48045" y2="64706"/>
                        <a14:foregroundMark x1="55028" y1="64706" x2="55028" y2="64706"/>
                        <a14:foregroundMark x1="55307" y1="45882" x2="55307" y2="45882"/>
                        <a14:foregroundMark x1="62849" y1="67059" x2="62849" y2="67059"/>
                        <a14:foregroundMark x1="65642" y1="72941" x2="65642" y2="72941"/>
                        <a14:foregroundMark x1="68994" y1="67059" x2="68994" y2="67059"/>
                        <a14:foregroundMark x1="78771" y1="67059" x2="78771" y2="67059"/>
                        <a14:foregroundMark x1="83520" y1="61176" x2="83520" y2="61176"/>
                        <a14:foregroundMark x1="24860" y1="56471" x2="24860" y2="56471"/>
                        <a14:backgroundMark x1="24022" y1="67059" x2="24022" y2="67059"/>
                        <a14:backgroundMark x1="61173" y1="65882" x2="61173" y2="658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62196" y="9304445"/>
            <a:ext cx="2533608" cy="601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9827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9043C1-01E4-B04A-29B2-37FFB7D13F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3429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8108BE-FEAB-A151-3390-F94DDD6525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0"/>
            <a:ext cx="3429000" cy="3429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465DBCD-0B38-4048-8FC2-33AE27BA4C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96050"/>
            <a:ext cx="3409950" cy="34099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ADCC33C-3417-3A4E-399C-1D08CD9AF4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3428999"/>
            <a:ext cx="3429000" cy="34290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41AFCF4-D7F8-A469-C619-F9789C2062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050" y="6496050"/>
            <a:ext cx="3409950" cy="340995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8C13269-4450-C08D-E9A4-21163BB7B7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050" y="3448048"/>
            <a:ext cx="3409950" cy="3409950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FB5E9F3-7BA1-AF6D-1354-F2FA990C14E6}"/>
              </a:ext>
            </a:extLst>
          </p:cNvPr>
          <p:cNvCxnSpPr/>
          <p:nvPr/>
        </p:nvCxnSpPr>
        <p:spPr>
          <a:xfrm>
            <a:off x="3429000" y="0"/>
            <a:ext cx="0" cy="9906000"/>
          </a:xfrm>
          <a:prstGeom prst="line">
            <a:avLst/>
          </a:prstGeom>
          <a:ln w="19050" cap="flat" cmpd="sng" algn="ctr">
            <a:solidFill>
              <a:schemeClr val="accent6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2CAD067-94BB-36E7-4ACE-5B2627B4B469}"/>
              </a:ext>
            </a:extLst>
          </p:cNvPr>
          <p:cNvCxnSpPr>
            <a:cxnSpLocks/>
          </p:cNvCxnSpPr>
          <p:nvPr/>
        </p:nvCxnSpPr>
        <p:spPr>
          <a:xfrm flipH="1">
            <a:off x="-9525" y="3428999"/>
            <a:ext cx="6877050" cy="19050"/>
          </a:xfrm>
          <a:prstGeom prst="line">
            <a:avLst/>
          </a:prstGeom>
          <a:ln w="19050" cap="flat" cmpd="sng" algn="ctr">
            <a:solidFill>
              <a:schemeClr val="accent6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B862ECE-D41B-E350-7367-04B6BF43F729}"/>
              </a:ext>
            </a:extLst>
          </p:cNvPr>
          <p:cNvCxnSpPr>
            <a:cxnSpLocks/>
          </p:cNvCxnSpPr>
          <p:nvPr/>
        </p:nvCxnSpPr>
        <p:spPr>
          <a:xfrm flipH="1">
            <a:off x="-19050" y="6858000"/>
            <a:ext cx="6877050" cy="19050"/>
          </a:xfrm>
          <a:prstGeom prst="line">
            <a:avLst/>
          </a:prstGeom>
          <a:ln w="19050" cap="flat" cmpd="sng" algn="ctr">
            <a:solidFill>
              <a:schemeClr val="accent6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EF6CD194-1843-E417-AEE2-8DCB55228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399" y="105154"/>
            <a:ext cx="1688152" cy="37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F94D9CA-5F6F-6CF9-107D-9F90AF2F1CDD}"/>
              </a:ext>
            </a:extLst>
          </p:cNvPr>
          <p:cNvSpPr txBox="1"/>
          <p:nvPr/>
        </p:nvSpPr>
        <p:spPr>
          <a:xfrm>
            <a:off x="75296" y="0"/>
            <a:ext cx="196427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dirty="0">
                <a:solidFill>
                  <a:schemeClr val="accent5">
                    <a:lumMod val="75000"/>
                  </a:schemeClr>
                </a:solidFill>
                <a:effectLst/>
                <a:latin typeface="Bahnschrift SemiCondensed" panose="020B0502040204020203" pitchFamily="34" charset="0"/>
              </a:rPr>
              <a:t>021-284 284 90</a:t>
            </a:r>
            <a:br>
              <a:rPr lang="en-US" sz="2000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</a:br>
            <a:r>
              <a:rPr lang="en-US" sz="2000" b="0" i="0" dirty="0">
                <a:solidFill>
                  <a:schemeClr val="accent5">
                    <a:lumMod val="75000"/>
                  </a:schemeClr>
                </a:solidFill>
                <a:effectLst/>
                <a:latin typeface="Bahnschrift SemiCondensed" panose="020B0502040204020203" pitchFamily="34" charset="0"/>
              </a:rPr>
              <a:t>0912 809 3509</a:t>
            </a:r>
            <a:br>
              <a:rPr lang="en-US" sz="1400" dirty="0">
                <a:solidFill>
                  <a:schemeClr val="bg1"/>
                </a:solidFill>
              </a:rPr>
            </a:br>
            <a:endParaRPr lang="en-US" sz="1400" dirty="0">
              <a:solidFill>
                <a:schemeClr val="bg1"/>
              </a:solidFill>
              <a:latin typeface="Sitka Subheading" panose="02000505000000020004" pitchFamily="2" charset="0"/>
            </a:endParaRPr>
          </a:p>
        </p:txBody>
      </p:sp>
      <p:pic>
        <p:nvPicPr>
          <p:cNvPr id="4" name="Picture 3">
            <a:hlinkClick r:id="rId10"/>
            <a:extLst>
              <a:ext uri="{FF2B5EF4-FFF2-40B4-BE49-F238E27FC236}">
                <a16:creationId xmlns:a16="http://schemas.microsoft.com/office/drawing/2014/main" id="{2F9DF384-4ED3-1C08-2220-2B7335635C7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412" b="89412" l="5866" r="89944">
                        <a14:foregroundMark x1="10615" y1="71765" x2="10615" y2="71765"/>
                        <a14:foregroundMark x1="5866" y1="58824" x2="5866" y2="58824"/>
                        <a14:foregroundMark x1="14525" y1="62353" x2="14525" y2="62353"/>
                        <a14:foregroundMark x1="24022" y1="68235" x2="24022" y2="68235"/>
                        <a14:foregroundMark x1="29609" y1="68235" x2="29609" y2="68235"/>
                        <a14:foregroundMark x1="44413" y1="67059" x2="44413" y2="67059"/>
                        <a14:foregroundMark x1="44413" y1="42353" x2="44413" y2="42353"/>
                        <a14:foregroundMark x1="48045" y1="64706" x2="48045" y2="64706"/>
                        <a14:foregroundMark x1="55028" y1="64706" x2="55028" y2="64706"/>
                        <a14:foregroundMark x1="55307" y1="45882" x2="55307" y2="45882"/>
                        <a14:foregroundMark x1="62849" y1="67059" x2="62849" y2="67059"/>
                        <a14:foregroundMark x1="65642" y1="72941" x2="65642" y2="72941"/>
                        <a14:foregroundMark x1="68994" y1="67059" x2="68994" y2="67059"/>
                        <a14:foregroundMark x1="78771" y1="67059" x2="78771" y2="67059"/>
                        <a14:foregroundMark x1="83520" y1="61176" x2="83520" y2="61176"/>
                        <a14:foregroundMark x1="24860" y1="56471" x2="24860" y2="56471"/>
                        <a14:backgroundMark x1="24022" y1="67059" x2="24022" y2="67059"/>
                        <a14:backgroundMark x1="61173" y1="65882" x2="61173" y2="658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28434" y="9472350"/>
            <a:ext cx="1763046" cy="418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4746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479673-53D3-FE0E-1679-920109A2EB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3429000" cy="3429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7947DC-FD2F-2F89-9C9B-E4D84E2CE0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998" y="0"/>
            <a:ext cx="3429001" cy="34290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F2CC9A-9336-23DC-F585-A27DE71F70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8052"/>
            <a:ext cx="3428998" cy="3428998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509EFD0-3C03-D580-56AF-706833C8DECC}"/>
              </a:ext>
            </a:extLst>
          </p:cNvPr>
          <p:cNvCxnSpPr>
            <a:cxnSpLocks/>
          </p:cNvCxnSpPr>
          <p:nvPr/>
        </p:nvCxnSpPr>
        <p:spPr>
          <a:xfrm flipH="1">
            <a:off x="-19050" y="6858000"/>
            <a:ext cx="6877050" cy="19050"/>
          </a:xfrm>
          <a:prstGeom prst="line">
            <a:avLst/>
          </a:prstGeom>
          <a:ln w="19050" cap="flat" cmpd="sng" algn="ctr">
            <a:solidFill>
              <a:schemeClr val="accent6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BC9FA5D-2475-6F7C-152F-88AA9D7617A3}"/>
              </a:ext>
            </a:extLst>
          </p:cNvPr>
          <p:cNvCxnSpPr/>
          <p:nvPr/>
        </p:nvCxnSpPr>
        <p:spPr>
          <a:xfrm>
            <a:off x="3429000" y="0"/>
            <a:ext cx="0" cy="9906000"/>
          </a:xfrm>
          <a:prstGeom prst="line">
            <a:avLst/>
          </a:prstGeom>
          <a:ln w="19050" cap="flat" cmpd="sng" algn="ctr">
            <a:solidFill>
              <a:schemeClr val="accent6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63D414F-4ADF-768F-6920-1612E51F307B}"/>
              </a:ext>
            </a:extLst>
          </p:cNvPr>
          <p:cNvCxnSpPr>
            <a:cxnSpLocks/>
          </p:cNvCxnSpPr>
          <p:nvPr/>
        </p:nvCxnSpPr>
        <p:spPr>
          <a:xfrm flipH="1">
            <a:off x="-9525" y="3428999"/>
            <a:ext cx="6877050" cy="19050"/>
          </a:xfrm>
          <a:prstGeom prst="line">
            <a:avLst/>
          </a:prstGeom>
          <a:ln w="19050" cap="flat" cmpd="sng" algn="ctr">
            <a:solidFill>
              <a:schemeClr val="accent6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60B597E2-0347-5137-B9E6-64F607DA823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5"/>
          <a:stretch/>
        </p:blipFill>
        <p:spPr>
          <a:xfrm>
            <a:off x="0" y="6934196"/>
            <a:ext cx="3400425" cy="297180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ED45EC4-1A72-E435-4160-CB39A10C60C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6"/>
          <a:stretch/>
        </p:blipFill>
        <p:spPr>
          <a:xfrm>
            <a:off x="3457574" y="6934196"/>
            <a:ext cx="3381375" cy="29527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9842352-55A1-CE6F-F610-098919D40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399" y="105154"/>
            <a:ext cx="1688152" cy="37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511307-A4E4-9FAA-4BBF-63A7A583B1D7}"/>
              </a:ext>
            </a:extLst>
          </p:cNvPr>
          <p:cNvSpPr txBox="1"/>
          <p:nvPr/>
        </p:nvSpPr>
        <p:spPr>
          <a:xfrm>
            <a:off x="75296" y="0"/>
            <a:ext cx="196427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dirty="0">
                <a:solidFill>
                  <a:schemeClr val="accent5">
                    <a:lumMod val="75000"/>
                  </a:schemeClr>
                </a:solidFill>
                <a:effectLst/>
                <a:latin typeface="Bahnschrift SemiCondensed" panose="020B0502040204020203" pitchFamily="34" charset="0"/>
              </a:rPr>
              <a:t>021-284 284 90</a:t>
            </a:r>
            <a:br>
              <a:rPr lang="en-US" sz="2000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</a:br>
            <a:r>
              <a:rPr lang="en-US" sz="2000" b="0" i="0" dirty="0">
                <a:solidFill>
                  <a:schemeClr val="accent5">
                    <a:lumMod val="75000"/>
                  </a:schemeClr>
                </a:solidFill>
                <a:effectLst/>
                <a:latin typeface="Bahnschrift SemiCondensed" panose="020B0502040204020203" pitchFamily="34" charset="0"/>
              </a:rPr>
              <a:t>0912 809 3509</a:t>
            </a:r>
            <a:br>
              <a:rPr lang="en-US" sz="1400" dirty="0">
                <a:solidFill>
                  <a:schemeClr val="bg1"/>
                </a:solidFill>
              </a:rPr>
            </a:br>
            <a:endParaRPr lang="en-US" sz="1400" dirty="0">
              <a:solidFill>
                <a:schemeClr val="bg1"/>
              </a:solidFill>
              <a:latin typeface="Sitka Subheading" panose="02000505000000020004" pitchFamily="2" charset="0"/>
            </a:endParaRPr>
          </a:p>
        </p:txBody>
      </p:sp>
      <p:pic>
        <p:nvPicPr>
          <p:cNvPr id="6" name="Picture 5">
            <a:hlinkClick r:id="rId9"/>
            <a:extLst>
              <a:ext uri="{FF2B5EF4-FFF2-40B4-BE49-F238E27FC236}">
                <a16:creationId xmlns:a16="http://schemas.microsoft.com/office/drawing/2014/main" id="{0EE40F93-D9B4-117D-7D00-75E8497317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412" b="89412" l="5866" r="89944">
                        <a14:foregroundMark x1="10615" y1="71765" x2="10615" y2="71765"/>
                        <a14:foregroundMark x1="5866" y1="58824" x2="5866" y2="58824"/>
                        <a14:foregroundMark x1="14525" y1="62353" x2="14525" y2="62353"/>
                        <a14:foregroundMark x1="24022" y1="68235" x2="24022" y2="68235"/>
                        <a14:foregroundMark x1="29609" y1="68235" x2="29609" y2="68235"/>
                        <a14:foregroundMark x1="44413" y1="67059" x2="44413" y2="67059"/>
                        <a14:foregroundMark x1="44413" y1="42353" x2="44413" y2="42353"/>
                        <a14:foregroundMark x1="48045" y1="64706" x2="48045" y2="64706"/>
                        <a14:foregroundMark x1="55028" y1="64706" x2="55028" y2="64706"/>
                        <a14:foregroundMark x1="55307" y1="45882" x2="55307" y2="45882"/>
                        <a14:foregroundMark x1="62849" y1="67059" x2="62849" y2="67059"/>
                        <a14:foregroundMark x1="65642" y1="72941" x2="65642" y2="72941"/>
                        <a14:foregroundMark x1="68994" y1="67059" x2="68994" y2="67059"/>
                        <a14:foregroundMark x1="78771" y1="67059" x2="78771" y2="67059"/>
                        <a14:foregroundMark x1="83520" y1="61176" x2="83520" y2="61176"/>
                        <a14:foregroundMark x1="24860" y1="56471" x2="24860" y2="56471"/>
                        <a14:backgroundMark x1="24022" y1="67059" x2="24022" y2="67059"/>
                        <a14:backgroundMark x1="61173" y1="65882" x2="61173" y2="658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28434" y="9472350"/>
            <a:ext cx="1763046" cy="418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0A8D22-C5C5-B9DB-0461-709C6C2C571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"/>
          <a:stretch/>
        </p:blipFill>
        <p:spPr>
          <a:xfrm>
            <a:off x="3457574" y="3505195"/>
            <a:ext cx="3429000" cy="332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354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3BC30B1-A2DB-A6E9-1914-F1697B668D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3429000" cy="3429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DA0B54-F036-83A1-F17A-1D5327B4A7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050" y="-1"/>
            <a:ext cx="3429000" cy="3429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272738-8755-346F-A426-B9CD5C018B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8047"/>
            <a:ext cx="3409951" cy="34099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32EDB39-D47B-D062-779C-410EB2E280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098" y="3409946"/>
            <a:ext cx="3409952" cy="340995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9316494-77BE-024D-8FE4-35BAC1F0F3A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/>
          <a:stretch/>
        </p:blipFill>
        <p:spPr>
          <a:xfrm>
            <a:off x="-19050" y="6934202"/>
            <a:ext cx="3429001" cy="297179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D5EE80B-2E78-F9D1-92D2-31E543CA3DB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95"/>
          <a:stretch/>
        </p:blipFill>
        <p:spPr>
          <a:xfrm>
            <a:off x="3467098" y="6915152"/>
            <a:ext cx="3371852" cy="2990848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C94ACB7-07DC-1091-3F0E-4468350F03F0}"/>
              </a:ext>
            </a:extLst>
          </p:cNvPr>
          <p:cNvCxnSpPr/>
          <p:nvPr/>
        </p:nvCxnSpPr>
        <p:spPr>
          <a:xfrm>
            <a:off x="3429000" y="0"/>
            <a:ext cx="0" cy="9906000"/>
          </a:xfrm>
          <a:prstGeom prst="line">
            <a:avLst/>
          </a:prstGeom>
          <a:ln w="19050" cap="flat" cmpd="sng" algn="ctr">
            <a:solidFill>
              <a:schemeClr val="accent6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6A4C84F-0D3C-249A-0C7C-55A80CF7A0C0}"/>
              </a:ext>
            </a:extLst>
          </p:cNvPr>
          <p:cNvCxnSpPr>
            <a:cxnSpLocks/>
          </p:cNvCxnSpPr>
          <p:nvPr/>
        </p:nvCxnSpPr>
        <p:spPr>
          <a:xfrm flipH="1">
            <a:off x="-9525" y="3428999"/>
            <a:ext cx="6877050" cy="19050"/>
          </a:xfrm>
          <a:prstGeom prst="line">
            <a:avLst/>
          </a:prstGeom>
          <a:ln w="19050" cap="flat" cmpd="sng" algn="ctr">
            <a:solidFill>
              <a:schemeClr val="accent6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60C29B2-74E4-9E01-8C0A-2047B20BB585}"/>
              </a:ext>
            </a:extLst>
          </p:cNvPr>
          <p:cNvCxnSpPr>
            <a:cxnSpLocks/>
          </p:cNvCxnSpPr>
          <p:nvPr/>
        </p:nvCxnSpPr>
        <p:spPr>
          <a:xfrm flipH="1">
            <a:off x="-19050" y="6858000"/>
            <a:ext cx="6877050" cy="19050"/>
          </a:xfrm>
          <a:prstGeom prst="line">
            <a:avLst/>
          </a:prstGeom>
          <a:ln w="19050" cap="flat" cmpd="sng" algn="ctr">
            <a:solidFill>
              <a:schemeClr val="accent6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5EAB2396-F358-A2FD-E777-7C5776660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399" y="105154"/>
            <a:ext cx="1688152" cy="37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255E84-B226-C4B8-210A-E540DC8F7D3D}"/>
              </a:ext>
            </a:extLst>
          </p:cNvPr>
          <p:cNvSpPr txBox="1"/>
          <p:nvPr/>
        </p:nvSpPr>
        <p:spPr>
          <a:xfrm>
            <a:off x="75296" y="0"/>
            <a:ext cx="196427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dirty="0">
                <a:solidFill>
                  <a:schemeClr val="accent5">
                    <a:lumMod val="75000"/>
                  </a:schemeClr>
                </a:solidFill>
                <a:effectLst/>
                <a:latin typeface="Bahnschrift SemiCondensed" panose="020B0502040204020203" pitchFamily="34" charset="0"/>
              </a:rPr>
              <a:t>021-284 284 90</a:t>
            </a:r>
            <a:br>
              <a:rPr lang="en-US" sz="2000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</a:br>
            <a:r>
              <a:rPr lang="en-US" sz="2000" b="0" i="0" dirty="0">
                <a:solidFill>
                  <a:schemeClr val="accent5">
                    <a:lumMod val="75000"/>
                  </a:schemeClr>
                </a:solidFill>
                <a:effectLst/>
                <a:latin typeface="Bahnschrift SemiCondensed" panose="020B0502040204020203" pitchFamily="34" charset="0"/>
              </a:rPr>
              <a:t>0912 809 3509</a:t>
            </a:r>
            <a:br>
              <a:rPr lang="en-US" sz="1400" dirty="0">
                <a:solidFill>
                  <a:schemeClr val="bg1"/>
                </a:solidFill>
              </a:rPr>
            </a:br>
            <a:endParaRPr lang="en-US" sz="1400" dirty="0">
              <a:solidFill>
                <a:schemeClr val="bg1"/>
              </a:solidFill>
              <a:latin typeface="Sitka Subheading" panose="02000505000000020004" pitchFamily="2" charset="0"/>
            </a:endParaRPr>
          </a:p>
        </p:txBody>
      </p:sp>
      <p:pic>
        <p:nvPicPr>
          <p:cNvPr id="6" name="Picture 5">
            <a:hlinkClick r:id="rId10"/>
            <a:extLst>
              <a:ext uri="{FF2B5EF4-FFF2-40B4-BE49-F238E27FC236}">
                <a16:creationId xmlns:a16="http://schemas.microsoft.com/office/drawing/2014/main" id="{8B1413E9-A5C3-DAE6-2620-F6379B3A582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412" b="89412" l="5866" r="89944">
                        <a14:foregroundMark x1="10615" y1="71765" x2="10615" y2="71765"/>
                        <a14:foregroundMark x1="5866" y1="58824" x2="5866" y2="58824"/>
                        <a14:foregroundMark x1="14525" y1="62353" x2="14525" y2="62353"/>
                        <a14:foregroundMark x1="24022" y1="68235" x2="24022" y2="68235"/>
                        <a14:foregroundMark x1="29609" y1="68235" x2="29609" y2="68235"/>
                        <a14:foregroundMark x1="44413" y1="67059" x2="44413" y2="67059"/>
                        <a14:foregroundMark x1="44413" y1="42353" x2="44413" y2="42353"/>
                        <a14:foregroundMark x1="48045" y1="64706" x2="48045" y2="64706"/>
                        <a14:foregroundMark x1="55028" y1="64706" x2="55028" y2="64706"/>
                        <a14:foregroundMark x1="55307" y1="45882" x2="55307" y2="45882"/>
                        <a14:foregroundMark x1="62849" y1="67059" x2="62849" y2="67059"/>
                        <a14:foregroundMark x1="65642" y1="72941" x2="65642" y2="72941"/>
                        <a14:foregroundMark x1="68994" y1="67059" x2="68994" y2="67059"/>
                        <a14:foregroundMark x1="78771" y1="67059" x2="78771" y2="67059"/>
                        <a14:foregroundMark x1="83520" y1="61176" x2="83520" y2="61176"/>
                        <a14:foregroundMark x1="24860" y1="56471" x2="24860" y2="56471"/>
                        <a14:backgroundMark x1="24022" y1="67059" x2="24022" y2="67059"/>
                        <a14:backgroundMark x1="61173" y1="65882" x2="61173" y2="658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28434" y="9472350"/>
            <a:ext cx="1763046" cy="418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5537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D9C2BF-A8AB-3C82-6CA6-67576CBA34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870" y="0"/>
            <a:ext cx="3432345" cy="34323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B50608-91AD-C1E4-C160-8B67D9440C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8527" y="-3346"/>
            <a:ext cx="3432345" cy="34323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A54260-3FAD-A9B7-B89A-AB9A322F2A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97" y="3406604"/>
            <a:ext cx="3432345" cy="343234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02C4AA4-E451-5B63-872D-A84AA5A8C9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602" y="3406603"/>
            <a:ext cx="3432345" cy="343234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2E26C46-6A54-E322-2849-22E873327AD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8"/>
          <a:stretch/>
        </p:blipFill>
        <p:spPr>
          <a:xfrm>
            <a:off x="3429000" y="6915148"/>
            <a:ext cx="3429000" cy="299085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62DF4E8-F612-23F5-0286-2996B7544DA1}"/>
              </a:ext>
            </a:extLst>
          </p:cNvPr>
          <p:cNvCxnSpPr>
            <a:cxnSpLocks/>
          </p:cNvCxnSpPr>
          <p:nvPr/>
        </p:nvCxnSpPr>
        <p:spPr>
          <a:xfrm flipH="1">
            <a:off x="-19050" y="6858000"/>
            <a:ext cx="6877050" cy="19050"/>
          </a:xfrm>
          <a:prstGeom prst="line">
            <a:avLst/>
          </a:prstGeom>
          <a:ln w="19050" cap="flat" cmpd="sng" algn="ctr">
            <a:solidFill>
              <a:schemeClr val="accent6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136D782-4FB4-5CBB-80C2-DFA2C56ABB01}"/>
              </a:ext>
            </a:extLst>
          </p:cNvPr>
          <p:cNvCxnSpPr/>
          <p:nvPr/>
        </p:nvCxnSpPr>
        <p:spPr>
          <a:xfrm>
            <a:off x="3429000" y="0"/>
            <a:ext cx="0" cy="9906000"/>
          </a:xfrm>
          <a:prstGeom prst="line">
            <a:avLst/>
          </a:prstGeom>
          <a:ln w="19050" cap="flat" cmpd="sng" algn="ctr">
            <a:solidFill>
              <a:schemeClr val="accent6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329968F-14EF-15C5-15DD-E964876F53FB}"/>
              </a:ext>
            </a:extLst>
          </p:cNvPr>
          <p:cNvCxnSpPr>
            <a:cxnSpLocks/>
          </p:cNvCxnSpPr>
          <p:nvPr/>
        </p:nvCxnSpPr>
        <p:spPr>
          <a:xfrm flipH="1">
            <a:off x="-9525" y="3428999"/>
            <a:ext cx="6877050" cy="19050"/>
          </a:xfrm>
          <a:prstGeom prst="line">
            <a:avLst/>
          </a:prstGeom>
          <a:ln w="19050" cap="flat" cmpd="sng" algn="ctr">
            <a:solidFill>
              <a:schemeClr val="accent6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4E76B43C-5D73-EEA2-3BE6-744DB650D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399" y="105154"/>
            <a:ext cx="1688152" cy="37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9BBF2D-22B7-C72E-0B5A-8278F24CAB28}"/>
              </a:ext>
            </a:extLst>
          </p:cNvPr>
          <p:cNvSpPr txBox="1"/>
          <p:nvPr/>
        </p:nvSpPr>
        <p:spPr>
          <a:xfrm>
            <a:off x="75296" y="0"/>
            <a:ext cx="196427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dirty="0">
                <a:solidFill>
                  <a:schemeClr val="accent5">
                    <a:lumMod val="75000"/>
                  </a:schemeClr>
                </a:solidFill>
                <a:effectLst/>
                <a:latin typeface="Bahnschrift SemiCondensed" panose="020B0502040204020203" pitchFamily="34" charset="0"/>
              </a:rPr>
              <a:t>021-284 284 90</a:t>
            </a:r>
            <a:br>
              <a:rPr lang="en-US" sz="2000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</a:br>
            <a:r>
              <a:rPr lang="en-US" sz="2000" b="0" i="0" dirty="0">
                <a:solidFill>
                  <a:schemeClr val="accent5">
                    <a:lumMod val="75000"/>
                  </a:schemeClr>
                </a:solidFill>
                <a:effectLst/>
                <a:latin typeface="Bahnschrift SemiCondensed" panose="020B0502040204020203" pitchFamily="34" charset="0"/>
              </a:rPr>
              <a:t>0912 809 3509</a:t>
            </a:r>
            <a:br>
              <a:rPr lang="en-US" sz="1400" dirty="0">
                <a:solidFill>
                  <a:schemeClr val="bg1"/>
                </a:solidFill>
              </a:rPr>
            </a:br>
            <a:endParaRPr lang="en-US" sz="1400" dirty="0">
              <a:solidFill>
                <a:schemeClr val="bg1"/>
              </a:solidFill>
              <a:latin typeface="Sitka Subheading" panose="02000505000000020004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FF46E0-1633-8DFC-F73E-83B16CF864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323" y="6457949"/>
            <a:ext cx="3429000" cy="3429000"/>
          </a:xfrm>
          <a:prstGeom prst="rect">
            <a:avLst/>
          </a:prstGeom>
        </p:spPr>
      </p:pic>
      <p:pic>
        <p:nvPicPr>
          <p:cNvPr id="8" name="Picture 7">
            <a:hlinkClick r:id="rId10"/>
            <a:extLst>
              <a:ext uri="{FF2B5EF4-FFF2-40B4-BE49-F238E27FC236}">
                <a16:creationId xmlns:a16="http://schemas.microsoft.com/office/drawing/2014/main" id="{F2267A9D-0B80-ADDC-98CF-0DDCACC9BD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412" b="89412" l="5866" r="89944">
                        <a14:foregroundMark x1="10615" y1="71765" x2="10615" y2="71765"/>
                        <a14:foregroundMark x1="5866" y1="58824" x2="5866" y2="58824"/>
                        <a14:foregroundMark x1="14525" y1="62353" x2="14525" y2="62353"/>
                        <a14:foregroundMark x1="24022" y1="68235" x2="24022" y2="68235"/>
                        <a14:foregroundMark x1="29609" y1="68235" x2="29609" y2="68235"/>
                        <a14:foregroundMark x1="44413" y1="67059" x2="44413" y2="67059"/>
                        <a14:foregroundMark x1="44413" y1="42353" x2="44413" y2="42353"/>
                        <a14:foregroundMark x1="48045" y1="64706" x2="48045" y2="64706"/>
                        <a14:foregroundMark x1="55028" y1="64706" x2="55028" y2="64706"/>
                        <a14:foregroundMark x1="55307" y1="45882" x2="55307" y2="45882"/>
                        <a14:foregroundMark x1="62849" y1="67059" x2="62849" y2="67059"/>
                        <a14:foregroundMark x1="65642" y1="72941" x2="65642" y2="72941"/>
                        <a14:foregroundMark x1="68994" y1="67059" x2="68994" y2="67059"/>
                        <a14:foregroundMark x1="78771" y1="67059" x2="78771" y2="67059"/>
                        <a14:foregroundMark x1="83520" y1="61176" x2="83520" y2="61176"/>
                        <a14:foregroundMark x1="24860" y1="56471" x2="24860" y2="56471"/>
                        <a14:backgroundMark x1="24022" y1="67059" x2="24022" y2="67059"/>
                        <a14:backgroundMark x1="61173" y1="65882" x2="61173" y2="658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28434" y="9472350"/>
            <a:ext cx="1763046" cy="418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7819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645CE0-484E-A316-B5E4-274CEC67AC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3429000" cy="3429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399BCC3-4D96-EC4A-95B4-08491EBA97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052" y="3448050"/>
            <a:ext cx="3409948" cy="34099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EB252E9-60E3-3A3A-86E7-6F66913517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/>
          <a:stretch/>
        </p:blipFill>
        <p:spPr>
          <a:xfrm>
            <a:off x="0" y="6915148"/>
            <a:ext cx="3429000" cy="297180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2B76BFB-A66C-5FD8-9F6E-F8BBDA0BED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08"/>
          <a:stretch/>
        </p:blipFill>
        <p:spPr>
          <a:xfrm>
            <a:off x="3448050" y="6953247"/>
            <a:ext cx="3409949" cy="29527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981F6A-34E9-2CEB-C6DE-D7BCD7C5257C}"/>
              </a:ext>
            </a:extLst>
          </p:cNvPr>
          <p:cNvSpPr txBox="1"/>
          <p:nvPr/>
        </p:nvSpPr>
        <p:spPr>
          <a:xfrm>
            <a:off x="75296" y="0"/>
            <a:ext cx="196427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dirty="0">
                <a:solidFill>
                  <a:schemeClr val="accent5">
                    <a:lumMod val="75000"/>
                  </a:schemeClr>
                </a:solidFill>
                <a:effectLst/>
                <a:latin typeface="Bahnschrift SemiCondensed" panose="020B0502040204020203" pitchFamily="34" charset="0"/>
              </a:rPr>
              <a:t>021-284 284 90</a:t>
            </a:r>
            <a:br>
              <a:rPr lang="en-US" sz="2000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</a:br>
            <a:r>
              <a:rPr lang="en-US" sz="2000" b="0" i="0" dirty="0">
                <a:solidFill>
                  <a:schemeClr val="accent5">
                    <a:lumMod val="75000"/>
                  </a:schemeClr>
                </a:solidFill>
                <a:effectLst/>
                <a:latin typeface="Bahnschrift SemiCondensed" panose="020B0502040204020203" pitchFamily="34" charset="0"/>
              </a:rPr>
              <a:t>0912 809 3509</a:t>
            </a:r>
            <a:br>
              <a:rPr lang="en-US" sz="1400" dirty="0">
                <a:solidFill>
                  <a:schemeClr val="bg1"/>
                </a:solidFill>
              </a:rPr>
            </a:br>
            <a:endParaRPr lang="en-US" sz="1400" dirty="0">
              <a:solidFill>
                <a:schemeClr val="bg1"/>
              </a:solidFill>
              <a:latin typeface="Sitka Subheading" panose="02000505000000020004" pitchFamily="2" charset="0"/>
            </a:endParaRPr>
          </a:p>
        </p:txBody>
      </p:sp>
      <p:pic>
        <p:nvPicPr>
          <p:cNvPr id="6" name="Picture 5">
            <a:hlinkClick r:id="rId6"/>
            <a:extLst>
              <a:ext uri="{FF2B5EF4-FFF2-40B4-BE49-F238E27FC236}">
                <a16:creationId xmlns:a16="http://schemas.microsoft.com/office/drawing/2014/main" id="{F3CC0138-5A0A-A84E-CF1D-31A9C47185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412" b="89412" l="5866" r="89944">
                        <a14:foregroundMark x1="10615" y1="71765" x2="10615" y2="71765"/>
                        <a14:foregroundMark x1="5866" y1="58824" x2="5866" y2="58824"/>
                        <a14:foregroundMark x1="14525" y1="62353" x2="14525" y2="62353"/>
                        <a14:foregroundMark x1="24022" y1="68235" x2="24022" y2="68235"/>
                        <a14:foregroundMark x1="29609" y1="68235" x2="29609" y2="68235"/>
                        <a14:foregroundMark x1="44413" y1="67059" x2="44413" y2="67059"/>
                        <a14:foregroundMark x1="44413" y1="42353" x2="44413" y2="42353"/>
                        <a14:foregroundMark x1="48045" y1="64706" x2="48045" y2="64706"/>
                        <a14:foregroundMark x1="55028" y1="64706" x2="55028" y2="64706"/>
                        <a14:foregroundMark x1="55307" y1="45882" x2="55307" y2="45882"/>
                        <a14:foregroundMark x1="62849" y1="67059" x2="62849" y2="67059"/>
                        <a14:foregroundMark x1="65642" y1="72941" x2="65642" y2="72941"/>
                        <a14:foregroundMark x1="68994" y1="67059" x2="68994" y2="67059"/>
                        <a14:foregroundMark x1="78771" y1="67059" x2="78771" y2="67059"/>
                        <a14:foregroundMark x1="83520" y1="61176" x2="83520" y2="61176"/>
                        <a14:foregroundMark x1="24860" y1="56471" x2="24860" y2="56471"/>
                        <a14:backgroundMark x1="24022" y1="67059" x2="24022" y2="67059"/>
                        <a14:backgroundMark x1="61173" y1="65882" x2="61173" y2="658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28434" y="9472350"/>
            <a:ext cx="1763046" cy="4186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D8042A-7BE3-8B5B-7AFE-82CB1E43E7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3419476"/>
            <a:ext cx="3429000" cy="3429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77B967-B5A7-0A3E-6ECE-3B8871854A1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38524" y="-19048"/>
            <a:ext cx="3429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99CE74-D2C5-BA05-2A47-E17C6A776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399" y="105154"/>
            <a:ext cx="1688152" cy="37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0BB86B-8355-6755-A139-CCB3C495BA46}"/>
              </a:ext>
            </a:extLst>
          </p:cNvPr>
          <p:cNvCxnSpPr>
            <a:cxnSpLocks/>
          </p:cNvCxnSpPr>
          <p:nvPr/>
        </p:nvCxnSpPr>
        <p:spPr>
          <a:xfrm flipH="1">
            <a:off x="-19050" y="6858000"/>
            <a:ext cx="6877050" cy="19050"/>
          </a:xfrm>
          <a:prstGeom prst="line">
            <a:avLst/>
          </a:prstGeom>
          <a:ln w="19050" cap="flat" cmpd="sng" algn="ctr">
            <a:solidFill>
              <a:schemeClr val="accent6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3ACE55B-688B-ECCD-6DA0-E7FFED465FE3}"/>
              </a:ext>
            </a:extLst>
          </p:cNvPr>
          <p:cNvCxnSpPr/>
          <p:nvPr/>
        </p:nvCxnSpPr>
        <p:spPr>
          <a:xfrm>
            <a:off x="3429000" y="0"/>
            <a:ext cx="0" cy="9906000"/>
          </a:xfrm>
          <a:prstGeom prst="line">
            <a:avLst/>
          </a:prstGeom>
          <a:ln w="19050" cap="flat" cmpd="sng" algn="ctr">
            <a:solidFill>
              <a:schemeClr val="accent6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DC58518-BBD5-5FFD-8A73-6D1F5FBE287A}"/>
              </a:ext>
            </a:extLst>
          </p:cNvPr>
          <p:cNvCxnSpPr>
            <a:cxnSpLocks/>
          </p:cNvCxnSpPr>
          <p:nvPr/>
        </p:nvCxnSpPr>
        <p:spPr>
          <a:xfrm flipH="1">
            <a:off x="-9525" y="3428999"/>
            <a:ext cx="6877050" cy="19050"/>
          </a:xfrm>
          <a:prstGeom prst="line">
            <a:avLst/>
          </a:prstGeom>
          <a:ln w="19050" cap="flat" cmpd="sng" algn="ctr">
            <a:solidFill>
              <a:schemeClr val="accent6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52993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5173F3-1AA1-2CDA-9AB9-4EB4472749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3429000" cy="3429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7AA29C-82D5-F353-47E7-0314C8F86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399" y="105154"/>
            <a:ext cx="1688152" cy="37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AE598CA-3E4F-5A66-53F6-84CF77B63018}"/>
              </a:ext>
            </a:extLst>
          </p:cNvPr>
          <p:cNvSpPr txBox="1"/>
          <p:nvPr/>
        </p:nvSpPr>
        <p:spPr>
          <a:xfrm>
            <a:off x="75296" y="0"/>
            <a:ext cx="196427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dirty="0">
                <a:solidFill>
                  <a:schemeClr val="accent5">
                    <a:lumMod val="75000"/>
                  </a:schemeClr>
                </a:solidFill>
                <a:effectLst/>
                <a:latin typeface="Bahnschrift SemiCondensed" panose="020B0502040204020203" pitchFamily="34" charset="0"/>
              </a:rPr>
              <a:t>021-284 284 90</a:t>
            </a:r>
            <a:br>
              <a:rPr lang="en-US" sz="2000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</a:br>
            <a:r>
              <a:rPr lang="en-US" sz="2000" b="0" i="0" dirty="0">
                <a:solidFill>
                  <a:schemeClr val="accent5">
                    <a:lumMod val="75000"/>
                  </a:schemeClr>
                </a:solidFill>
                <a:effectLst/>
                <a:latin typeface="Bahnschrift SemiCondensed" panose="020B0502040204020203" pitchFamily="34" charset="0"/>
              </a:rPr>
              <a:t>0912 809 3509</a:t>
            </a:r>
            <a:br>
              <a:rPr lang="en-US" sz="1400" dirty="0">
                <a:solidFill>
                  <a:schemeClr val="bg1"/>
                </a:solidFill>
              </a:rPr>
            </a:br>
            <a:endParaRPr lang="en-US" sz="1400" dirty="0">
              <a:solidFill>
                <a:schemeClr val="bg1"/>
              </a:solidFill>
              <a:latin typeface="Sitka Subheading" panose="0200050500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17BB16-9465-EBA2-88FA-A23401BA559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944" b="16714"/>
          <a:stretch/>
        </p:blipFill>
        <p:spPr>
          <a:xfrm>
            <a:off x="3438525" y="-1"/>
            <a:ext cx="3448050" cy="36575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8FE24B-9DB3-7DD4-E4DE-00A9610038F1}"/>
              </a:ext>
            </a:extLst>
          </p:cNvPr>
          <p:cNvSpPr txBox="1"/>
          <p:nvPr/>
        </p:nvSpPr>
        <p:spPr>
          <a:xfrm>
            <a:off x="5460421" y="2165471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V54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D98685-01EC-8E36-A04D-80C12B7071B2}"/>
              </a:ext>
            </a:extLst>
          </p:cNvPr>
          <p:cNvSpPr txBox="1"/>
          <p:nvPr/>
        </p:nvSpPr>
        <p:spPr>
          <a:xfrm>
            <a:off x="5369478" y="2808016"/>
            <a:ext cx="12634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5/4 cm</a:t>
            </a:r>
            <a:endParaRPr lang="en-US" sz="11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5851B2E0-7363-A1C3-6768-7C533B8FFF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9" b="15490"/>
          <a:stretch/>
        </p:blipFill>
        <p:spPr bwMode="auto">
          <a:xfrm>
            <a:off x="3440580" y="3475449"/>
            <a:ext cx="3403600" cy="338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C52E303-57F9-3227-4ACE-3F75E1E1766D}"/>
              </a:ext>
            </a:extLst>
          </p:cNvPr>
          <p:cNvSpPr txBox="1"/>
          <p:nvPr/>
        </p:nvSpPr>
        <p:spPr>
          <a:xfrm>
            <a:off x="5530663" y="5779882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V28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BD8A23-E980-C3C8-5F72-66CEFAECA5C4}"/>
              </a:ext>
            </a:extLst>
          </p:cNvPr>
          <p:cNvSpPr txBox="1"/>
          <p:nvPr/>
        </p:nvSpPr>
        <p:spPr>
          <a:xfrm>
            <a:off x="5439720" y="6365277"/>
            <a:ext cx="12634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2/8 cm</a:t>
            </a:r>
            <a:endParaRPr lang="en-US" sz="11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E37C925-C769-A087-DBDD-EC2A05796B9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0284" b="23750"/>
          <a:stretch/>
        </p:blipFill>
        <p:spPr>
          <a:xfrm>
            <a:off x="0" y="6915148"/>
            <a:ext cx="3400424" cy="299085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D75F499-AC98-F440-45D4-E779CEF3BEBC}"/>
              </a:ext>
            </a:extLst>
          </p:cNvPr>
          <p:cNvSpPr txBox="1"/>
          <p:nvPr/>
        </p:nvSpPr>
        <p:spPr>
          <a:xfrm>
            <a:off x="2245776" y="8658953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V75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1AFD510-DD26-BE6C-4E16-8383C6CC6A81}"/>
              </a:ext>
            </a:extLst>
          </p:cNvPr>
          <p:cNvSpPr txBox="1"/>
          <p:nvPr/>
        </p:nvSpPr>
        <p:spPr>
          <a:xfrm>
            <a:off x="2097683" y="9301498"/>
            <a:ext cx="12634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7/5 cm</a:t>
            </a:r>
            <a:endParaRPr lang="en-US" sz="11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2C84F961-BDFC-0D41-E9DC-57962EE40AA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1895" b="23532"/>
          <a:stretch/>
        </p:blipFill>
        <p:spPr>
          <a:xfrm>
            <a:off x="3494790" y="6908914"/>
            <a:ext cx="3363209" cy="295145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D067514E-2055-694C-D143-B3D23E549CDB}"/>
              </a:ext>
            </a:extLst>
          </p:cNvPr>
          <p:cNvSpPr txBox="1"/>
          <p:nvPr/>
        </p:nvSpPr>
        <p:spPr>
          <a:xfrm>
            <a:off x="5450896" y="8634810"/>
            <a:ext cx="1159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V4-1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5BC98FF-18E8-EEBE-6C15-84EFB1DA13E6}"/>
              </a:ext>
            </a:extLst>
          </p:cNvPr>
          <p:cNvSpPr txBox="1"/>
          <p:nvPr/>
        </p:nvSpPr>
        <p:spPr>
          <a:xfrm>
            <a:off x="5569503" y="9277355"/>
            <a:ext cx="9637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cm</a:t>
            </a:r>
            <a:endParaRPr lang="en-US" sz="11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32">
            <a:hlinkClick r:id="rId9"/>
            <a:extLst>
              <a:ext uri="{FF2B5EF4-FFF2-40B4-BE49-F238E27FC236}">
                <a16:creationId xmlns:a16="http://schemas.microsoft.com/office/drawing/2014/main" id="{D68C45AA-384B-5DD8-205C-1E254D97D484}"/>
              </a:ext>
            </a:extLst>
          </p:cNvPr>
          <p:cNvPicPr>
            <a:picLocks noChangeAspect="1"/>
          </p:cNvPicPr>
          <p:nvPr/>
        </p:nvPicPr>
        <p:blipFill>
          <a:blip r:embed="rId10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412" b="89412" l="5866" r="89944">
                        <a14:foregroundMark x1="10615" y1="71765" x2="10615" y2="71765"/>
                        <a14:foregroundMark x1="5866" y1="58824" x2="5866" y2="58824"/>
                        <a14:foregroundMark x1="14525" y1="62353" x2="14525" y2="62353"/>
                        <a14:foregroundMark x1="24022" y1="68235" x2="24022" y2="68235"/>
                        <a14:foregroundMark x1="29609" y1="68235" x2="29609" y2="68235"/>
                        <a14:foregroundMark x1="44413" y1="67059" x2="44413" y2="67059"/>
                        <a14:foregroundMark x1="44413" y1="42353" x2="44413" y2="42353"/>
                        <a14:foregroundMark x1="48045" y1="64706" x2="48045" y2="64706"/>
                        <a14:foregroundMark x1="55028" y1="64706" x2="55028" y2="64706"/>
                        <a14:foregroundMark x1="55307" y1="45882" x2="55307" y2="45882"/>
                        <a14:foregroundMark x1="62849" y1="67059" x2="62849" y2="67059"/>
                        <a14:foregroundMark x1="65642" y1="72941" x2="65642" y2="72941"/>
                        <a14:foregroundMark x1="68994" y1="67059" x2="68994" y2="67059"/>
                        <a14:foregroundMark x1="78771" y1="67059" x2="78771" y2="67059"/>
                        <a14:foregroundMark x1="83520" y1="61176" x2="83520" y2="61176"/>
                        <a14:foregroundMark x1="24860" y1="56471" x2="24860" y2="56471"/>
                        <a14:backgroundMark x1="24022" y1="67059" x2="24022" y2="67059"/>
                        <a14:backgroundMark x1="61173" y1="65882" x2="61173" y2="658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79777" y="9406117"/>
            <a:ext cx="1763046" cy="41860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88D9D61-3319-2243-A226-A8BAC36566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499" y="257554"/>
            <a:ext cx="1688152" cy="37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0769E89-2AE0-730A-2F2A-394C793915E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6648" b="3602"/>
          <a:stretch/>
        </p:blipFill>
        <p:spPr>
          <a:xfrm>
            <a:off x="23850" y="3461693"/>
            <a:ext cx="3372279" cy="337589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BEDF4223-4216-8394-E04A-CF2FE10C19D4}"/>
              </a:ext>
            </a:extLst>
          </p:cNvPr>
          <p:cNvSpPr txBox="1"/>
          <p:nvPr/>
        </p:nvSpPr>
        <p:spPr>
          <a:xfrm>
            <a:off x="61459" y="3409949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V16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9B9C166-D3CC-EE29-227A-30D970C5479E}"/>
              </a:ext>
            </a:extLst>
          </p:cNvPr>
          <p:cNvSpPr txBox="1"/>
          <p:nvPr/>
        </p:nvSpPr>
        <p:spPr>
          <a:xfrm>
            <a:off x="151984" y="4495117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V28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D12C796-005D-0338-7CC3-4CEFD9831D79}"/>
              </a:ext>
            </a:extLst>
          </p:cNvPr>
          <p:cNvSpPr txBox="1"/>
          <p:nvPr/>
        </p:nvSpPr>
        <p:spPr>
          <a:xfrm>
            <a:off x="109452" y="5806370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V45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ADA4BFB-60DA-6262-BEDE-11421230DDD2}"/>
              </a:ext>
            </a:extLst>
          </p:cNvPr>
          <p:cNvSpPr txBox="1"/>
          <p:nvPr/>
        </p:nvSpPr>
        <p:spPr>
          <a:xfrm>
            <a:off x="-28575" y="4011362"/>
            <a:ext cx="12634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1/6 cm</a:t>
            </a:r>
            <a:endParaRPr lang="en-US" sz="11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4A358A1-2F48-6503-1128-4830790425A6}"/>
              </a:ext>
            </a:extLst>
          </p:cNvPr>
          <p:cNvSpPr txBox="1"/>
          <p:nvPr/>
        </p:nvSpPr>
        <p:spPr>
          <a:xfrm>
            <a:off x="23850" y="5077480"/>
            <a:ext cx="12634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2/8 cm</a:t>
            </a:r>
            <a:endParaRPr lang="en-US" sz="11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5E7A227-AE11-570C-BBAA-3DA5ABF6C394}"/>
              </a:ext>
            </a:extLst>
          </p:cNvPr>
          <p:cNvSpPr txBox="1"/>
          <p:nvPr/>
        </p:nvSpPr>
        <p:spPr>
          <a:xfrm>
            <a:off x="23850" y="6334779"/>
            <a:ext cx="12634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4/5 cm</a:t>
            </a:r>
            <a:endParaRPr lang="en-US" sz="11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9964F9F6-33D2-A84D-B463-741767724EA8}"/>
              </a:ext>
            </a:extLst>
          </p:cNvPr>
          <p:cNvCxnSpPr>
            <a:cxnSpLocks/>
          </p:cNvCxnSpPr>
          <p:nvPr/>
        </p:nvCxnSpPr>
        <p:spPr>
          <a:xfrm flipH="1">
            <a:off x="-19050" y="6858000"/>
            <a:ext cx="6877050" cy="19050"/>
          </a:xfrm>
          <a:prstGeom prst="line">
            <a:avLst/>
          </a:prstGeom>
          <a:ln w="19050" cap="flat" cmpd="sng" algn="ctr">
            <a:solidFill>
              <a:schemeClr val="accent6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45E1575B-3AD5-C39F-3E2A-FAF0A71B63E5}"/>
              </a:ext>
            </a:extLst>
          </p:cNvPr>
          <p:cNvCxnSpPr/>
          <p:nvPr/>
        </p:nvCxnSpPr>
        <p:spPr>
          <a:xfrm>
            <a:off x="3429000" y="0"/>
            <a:ext cx="0" cy="9906000"/>
          </a:xfrm>
          <a:prstGeom prst="line">
            <a:avLst/>
          </a:prstGeom>
          <a:ln w="19050" cap="flat" cmpd="sng" algn="ctr">
            <a:solidFill>
              <a:schemeClr val="accent6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3D26436-0709-AEE5-A5A7-3B707F0AFA72}"/>
              </a:ext>
            </a:extLst>
          </p:cNvPr>
          <p:cNvCxnSpPr>
            <a:cxnSpLocks/>
          </p:cNvCxnSpPr>
          <p:nvPr/>
        </p:nvCxnSpPr>
        <p:spPr>
          <a:xfrm flipH="1">
            <a:off x="-9525" y="3428999"/>
            <a:ext cx="6877050" cy="19050"/>
          </a:xfrm>
          <a:prstGeom prst="line">
            <a:avLst/>
          </a:prstGeom>
          <a:ln w="19050" cap="flat" cmpd="sng" algn="ctr">
            <a:solidFill>
              <a:schemeClr val="accent6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79982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989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6CCDCF-4D15-3510-9CFE-630A5E5CFA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6044"/>
          <a:stretch/>
        </p:blipFill>
        <p:spPr>
          <a:xfrm>
            <a:off x="3438526" y="-2"/>
            <a:ext cx="3419474" cy="337184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6990B3B-2726-0F7A-9CCD-C1C57D5A1F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67" t="8287" b="19199"/>
          <a:stretch/>
        </p:blipFill>
        <p:spPr>
          <a:xfrm>
            <a:off x="-19051" y="-1"/>
            <a:ext cx="3448051" cy="342899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4B6FE55-C32E-51E1-4560-8F3CEC7290B4}"/>
              </a:ext>
            </a:extLst>
          </p:cNvPr>
          <p:cNvSpPr txBox="1"/>
          <p:nvPr/>
        </p:nvSpPr>
        <p:spPr>
          <a:xfrm>
            <a:off x="2193843" y="2028983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V55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60D5C47-ED7C-AC71-AA09-DAE4900FE981}"/>
              </a:ext>
            </a:extLst>
          </p:cNvPr>
          <p:cNvSpPr txBox="1"/>
          <p:nvPr/>
        </p:nvSpPr>
        <p:spPr>
          <a:xfrm>
            <a:off x="2064800" y="2671528"/>
            <a:ext cx="12634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5/5 cm</a:t>
            </a:r>
            <a:endParaRPr lang="en-US" sz="11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DF653A-A9F5-439A-C067-66FB739F87D7}"/>
              </a:ext>
            </a:extLst>
          </p:cNvPr>
          <p:cNvSpPr txBox="1"/>
          <p:nvPr/>
        </p:nvSpPr>
        <p:spPr>
          <a:xfrm>
            <a:off x="5694281" y="2028983"/>
            <a:ext cx="7489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V4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2731B7-0422-DD95-ACF6-A93951F2DDD7}"/>
              </a:ext>
            </a:extLst>
          </p:cNvPr>
          <p:cNvSpPr txBox="1"/>
          <p:nvPr/>
        </p:nvSpPr>
        <p:spPr>
          <a:xfrm>
            <a:off x="5584288" y="2671528"/>
            <a:ext cx="9637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cm</a:t>
            </a:r>
            <a:endParaRPr lang="en-US" sz="11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2BD27F7-4C34-21BB-D479-A0DDF6F54E5C}"/>
              </a:ext>
            </a:extLst>
          </p:cNvPr>
          <p:cNvSpPr txBox="1"/>
          <p:nvPr/>
        </p:nvSpPr>
        <p:spPr>
          <a:xfrm>
            <a:off x="75296" y="0"/>
            <a:ext cx="196427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dirty="0">
                <a:solidFill>
                  <a:schemeClr val="bg1"/>
                </a:solidFill>
                <a:effectLst/>
                <a:latin typeface="Bahnschrift SemiCondensed" panose="020B0502040204020203" pitchFamily="34" charset="0"/>
              </a:rPr>
              <a:t>021-284 284 90</a:t>
            </a:r>
            <a:br>
              <a:rPr lang="en-US" sz="2000" dirty="0">
                <a:solidFill>
                  <a:schemeClr val="bg1"/>
                </a:solidFill>
                <a:latin typeface="Bahnschrift SemiCondensed" panose="020B0502040204020203" pitchFamily="34" charset="0"/>
              </a:rPr>
            </a:br>
            <a:r>
              <a:rPr lang="en-US" sz="2000" b="0" i="0" dirty="0">
                <a:solidFill>
                  <a:schemeClr val="bg1"/>
                </a:solidFill>
                <a:effectLst/>
                <a:latin typeface="Bahnschrift SemiCondensed" panose="020B0502040204020203" pitchFamily="34" charset="0"/>
              </a:rPr>
              <a:t>0912 809 3509</a:t>
            </a:r>
            <a:br>
              <a:rPr lang="en-US" sz="1400" dirty="0">
                <a:solidFill>
                  <a:schemeClr val="bg1"/>
                </a:solidFill>
              </a:rPr>
            </a:br>
            <a:endParaRPr lang="en-US" sz="1400" dirty="0">
              <a:solidFill>
                <a:schemeClr val="bg1"/>
              </a:solidFill>
              <a:latin typeface="Sitka Subheading" panose="02000505000000020004" pitchFamily="2" charset="0"/>
            </a:endParaRPr>
          </a:p>
        </p:txBody>
      </p:sp>
      <p:pic>
        <p:nvPicPr>
          <p:cNvPr id="21" name="Picture 20">
            <a:hlinkClick r:id="rId4"/>
            <a:extLst>
              <a:ext uri="{FF2B5EF4-FFF2-40B4-BE49-F238E27FC236}">
                <a16:creationId xmlns:a16="http://schemas.microsoft.com/office/drawing/2014/main" id="{DBF6EC9F-7039-4B91-FCAC-12BDA1D98386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12" b="89412" l="5866" r="89944">
                        <a14:foregroundMark x1="10615" y1="71765" x2="10615" y2="71765"/>
                        <a14:foregroundMark x1="5866" y1="58824" x2="5866" y2="58824"/>
                        <a14:foregroundMark x1="14525" y1="62353" x2="14525" y2="62353"/>
                        <a14:foregroundMark x1="24022" y1="68235" x2="24022" y2="68235"/>
                        <a14:foregroundMark x1="29609" y1="68235" x2="29609" y2="68235"/>
                        <a14:foregroundMark x1="44413" y1="67059" x2="44413" y2="67059"/>
                        <a14:foregroundMark x1="44413" y1="42353" x2="44413" y2="42353"/>
                        <a14:foregroundMark x1="48045" y1="64706" x2="48045" y2="64706"/>
                        <a14:foregroundMark x1="55028" y1="64706" x2="55028" y2="64706"/>
                        <a14:foregroundMark x1="55307" y1="45882" x2="55307" y2="45882"/>
                        <a14:foregroundMark x1="62849" y1="67059" x2="62849" y2="67059"/>
                        <a14:foregroundMark x1="65642" y1="72941" x2="65642" y2="72941"/>
                        <a14:foregroundMark x1="68994" y1="67059" x2="68994" y2="67059"/>
                        <a14:foregroundMark x1="78771" y1="67059" x2="78771" y2="67059"/>
                        <a14:foregroundMark x1="83520" y1="61176" x2="83520" y2="61176"/>
                        <a14:foregroundMark x1="24860" y1="56471" x2="24860" y2="56471"/>
                        <a14:backgroundMark x1="24022" y1="67059" x2="24022" y2="67059"/>
                        <a14:backgroundMark x1="61173" y1="65882" x2="61173" y2="658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57003" y="9476417"/>
            <a:ext cx="1763046" cy="418601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C7CF0FA4-30EB-C001-AE12-7F7F4F6133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81" b="13928"/>
          <a:stretch/>
        </p:blipFill>
        <p:spPr bwMode="auto">
          <a:xfrm>
            <a:off x="-19051" y="3467101"/>
            <a:ext cx="3419475" cy="3409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C66082-2F26-07C5-6D8A-B1BADED73BD9}"/>
              </a:ext>
            </a:extLst>
          </p:cNvPr>
          <p:cNvSpPr txBox="1"/>
          <p:nvPr/>
        </p:nvSpPr>
        <p:spPr>
          <a:xfrm>
            <a:off x="2317667" y="5572285"/>
            <a:ext cx="7489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V6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8B69AF-FB51-0CBA-8107-5E8A356386C3}"/>
              </a:ext>
            </a:extLst>
          </p:cNvPr>
          <p:cNvSpPr txBox="1"/>
          <p:nvPr/>
        </p:nvSpPr>
        <p:spPr>
          <a:xfrm>
            <a:off x="2226724" y="6214830"/>
            <a:ext cx="9637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cm</a:t>
            </a:r>
            <a:endParaRPr lang="en-US" sz="11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C4767B-8932-A88D-5E84-EEE639BC73D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6685" b="18524"/>
          <a:stretch/>
        </p:blipFill>
        <p:spPr>
          <a:xfrm>
            <a:off x="3419473" y="3448053"/>
            <a:ext cx="3419476" cy="340994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A213F2A-017C-4732-073F-90931C5951D2}"/>
              </a:ext>
            </a:extLst>
          </p:cNvPr>
          <p:cNvSpPr txBox="1"/>
          <p:nvPr/>
        </p:nvSpPr>
        <p:spPr>
          <a:xfrm>
            <a:off x="5498558" y="5534183"/>
            <a:ext cx="14157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V55-1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803D07-5EBA-84A6-4813-274C58904E03}"/>
              </a:ext>
            </a:extLst>
          </p:cNvPr>
          <p:cNvSpPr txBox="1"/>
          <p:nvPr/>
        </p:nvSpPr>
        <p:spPr>
          <a:xfrm>
            <a:off x="5598115" y="6176728"/>
            <a:ext cx="12634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5/5 cm</a:t>
            </a:r>
            <a:endParaRPr lang="en-US" sz="11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C679DE2-1094-DF74-E985-4D7BA09BF6EB}"/>
              </a:ext>
            </a:extLst>
          </p:cNvPr>
          <p:cNvCxnSpPr>
            <a:cxnSpLocks/>
          </p:cNvCxnSpPr>
          <p:nvPr/>
        </p:nvCxnSpPr>
        <p:spPr>
          <a:xfrm flipH="1">
            <a:off x="-19050" y="6896100"/>
            <a:ext cx="6877050" cy="19050"/>
          </a:xfrm>
          <a:prstGeom prst="line">
            <a:avLst/>
          </a:prstGeom>
          <a:ln w="19050" cap="flat" cmpd="sng" algn="ctr">
            <a:solidFill>
              <a:schemeClr val="accent4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1926527-F811-57CA-389D-B5594A073039}"/>
              </a:ext>
            </a:extLst>
          </p:cNvPr>
          <p:cNvCxnSpPr/>
          <p:nvPr/>
        </p:nvCxnSpPr>
        <p:spPr>
          <a:xfrm>
            <a:off x="3429000" y="0"/>
            <a:ext cx="0" cy="9906000"/>
          </a:xfrm>
          <a:prstGeom prst="line">
            <a:avLst/>
          </a:prstGeom>
          <a:ln w="19050" cap="flat" cmpd="sng" algn="ctr">
            <a:solidFill>
              <a:schemeClr val="accent4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47A6CBE-4215-6342-EAD3-9695A80A9793}"/>
              </a:ext>
            </a:extLst>
          </p:cNvPr>
          <p:cNvCxnSpPr>
            <a:cxnSpLocks/>
          </p:cNvCxnSpPr>
          <p:nvPr/>
        </p:nvCxnSpPr>
        <p:spPr>
          <a:xfrm flipH="1">
            <a:off x="47624" y="3409946"/>
            <a:ext cx="6877050" cy="19050"/>
          </a:xfrm>
          <a:prstGeom prst="line">
            <a:avLst/>
          </a:prstGeom>
          <a:ln w="19050" cap="flat" cmpd="sng" algn="ctr">
            <a:solidFill>
              <a:schemeClr val="accent4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AB5D1150-E7EC-6D97-2A76-50FBD7D3D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499" y="257554"/>
            <a:ext cx="1688152" cy="37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248150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4E804AB-8B78-252D-3EFC-86C9BC162DB0}"/>
              </a:ext>
            </a:extLst>
          </p:cNvPr>
          <p:cNvSpPr txBox="1"/>
          <p:nvPr/>
        </p:nvSpPr>
        <p:spPr>
          <a:xfrm>
            <a:off x="1348141" y="3629561"/>
            <a:ext cx="4161717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16600" dirty="0">
                <a:solidFill>
                  <a:srgbClr val="0066CC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ابزار منبت</a:t>
            </a:r>
            <a:endParaRPr lang="en-US" sz="16600" dirty="0">
              <a:solidFill>
                <a:srgbClr val="0066CC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7497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F80FA3B-44A0-6FDA-404F-F5AFD65C08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-1"/>
            <a:ext cx="3448050" cy="344805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39CF022-49C8-2389-439A-E32BD2438F8F}"/>
              </a:ext>
            </a:extLst>
          </p:cNvPr>
          <p:cNvSpPr/>
          <p:nvPr/>
        </p:nvSpPr>
        <p:spPr>
          <a:xfrm>
            <a:off x="0" y="0"/>
            <a:ext cx="3429000" cy="438150"/>
          </a:xfrm>
          <a:prstGeom prst="rect">
            <a:avLst/>
          </a:prstGeom>
          <a:solidFill>
            <a:srgbClr val="DBDFE2"/>
          </a:solidFill>
          <a:ln>
            <a:solidFill>
              <a:srgbClr val="DBDFE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A753A23-B139-B806-BEE1-2D6D00C397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573" y="0"/>
            <a:ext cx="3429001" cy="342900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DCFF73D-5B16-2770-A1EC-8293EF7CB50C}"/>
              </a:ext>
            </a:extLst>
          </p:cNvPr>
          <p:cNvSpPr/>
          <p:nvPr/>
        </p:nvSpPr>
        <p:spPr>
          <a:xfrm>
            <a:off x="3448050" y="-19052"/>
            <a:ext cx="3429000" cy="723901"/>
          </a:xfrm>
          <a:prstGeom prst="rect">
            <a:avLst/>
          </a:prstGeom>
          <a:solidFill>
            <a:srgbClr val="DBDFE2"/>
          </a:solidFill>
          <a:ln>
            <a:solidFill>
              <a:srgbClr val="DBDFE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E5BF2E3-45B0-E37B-D40A-03885A9A36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9"/>
          <a:stretch/>
        </p:blipFill>
        <p:spPr>
          <a:xfrm>
            <a:off x="-28574" y="3524248"/>
            <a:ext cx="3429000" cy="329565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7DADD508-8FF6-5BC8-55CB-90CE432E7224}"/>
              </a:ext>
            </a:extLst>
          </p:cNvPr>
          <p:cNvSpPr/>
          <p:nvPr/>
        </p:nvSpPr>
        <p:spPr>
          <a:xfrm>
            <a:off x="19050" y="3505199"/>
            <a:ext cx="3381376" cy="723901"/>
          </a:xfrm>
          <a:prstGeom prst="rect">
            <a:avLst/>
          </a:prstGeom>
          <a:solidFill>
            <a:srgbClr val="DBDFE2"/>
          </a:solidFill>
          <a:ln>
            <a:solidFill>
              <a:srgbClr val="DBDFE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84FADE2F-7733-C87A-8662-3C36CFBE626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2"/>
          <a:stretch/>
        </p:blipFill>
        <p:spPr>
          <a:xfrm>
            <a:off x="3409948" y="3524248"/>
            <a:ext cx="3448051" cy="3276601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142825AC-330B-2A79-065C-523E0E5901EC}"/>
              </a:ext>
            </a:extLst>
          </p:cNvPr>
          <p:cNvSpPr/>
          <p:nvPr/>
        </p:nvSpPr>
        <p:spPr>
          <a:xfrm>
            <a:off x="3219450" y="3428999"/>
            <a:ext cx="3638550" cy="723901"/>
          </a:xfrm>
          <a:prstGeom prst="rect">
            <a:avLst/>
          </a:prstGeom>
          <a:solidFill>
            <a:srgbClr val="DBDFE2"/>
          </a:solidFill>
          <a:ln>
            <a:solidFill>
              <a:srgbClr val="DBDFE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D1BE4D17-38DF-E260-241A-77ADC9B0A79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40"/>
          <a:stretch/>
        </p:blipFill>
        <p:spPr>
          <a:xfrm>
            <a:off x="0" y="6972300"/>
            <a:ext cx="3381376" cy="29337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BCB488A-56C8-8906-CE21-D7BC91BC2BD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6"/>
          <a:stretch/>
        </p:blipFill>
        <p:spPr>
          <a:xfrm>
            <a:off x="3495674" y="6934198"/>
            <a:ext cx="3381376" cy="2952752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418210B-8B48-FFCD-97EB-F5A20B16CF66}"/>
              </a:ext>
            </a:extLst>
          </p:cNvPr>
          <p:cNvCxnSpPr>
            <a:cxnSpLocks/>
          </p:cNvCxnSpPr>
          <p:nvPr/>
        </p:nvCxnSpPr>
        <p:spPr>
          <a:xfrm flipH="1">
            <a:off x="-19050" y="6858000"/>
            <a:ext cx="6877050" cy="19050"/>
          </a:xfrm>
          <a:prstGeom prst="line">
            <a:avLst/>
          </a:prstGeom>
          <a:ln w="19050" cap="flat" cmpd="sng" algn="ctr">
            <a:solidFill>
              <a:schemeClr val="accent6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52207CA-4541-4FA4-5F74-51989C1AEDC8}"/>
              </a:ext>
            </a:extLst>
          </p:cNvPr>
          <p:cNvCxnSpPr>
            <a:cxnSpLocks/>
          </p:cNvCxnSpPr>
          <p:nvPr/>
        </p:nvCxnSpPr>
        <p:spPr>
          <a:xfrm flipH="1">
            <a:off x="-9525" y="3428999"/>
            <a:ext cx="6877050" cy="19050"/>
          </a:xfrm>
          <a:prstGeom prst="line">
            <a:avLst/>
          </a:prstGeom>
          <a:ln w="19050" cap="flat" cmpd="sng" algn="ctr">
            <a:solidFill>
              <a:schemeClr val="accent6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0714DCE-7BEB-BFE5-077C-1CA82A571FFD}"/>
              </a:ext>
            </a:extLst>
          </p:cNvPr>
          <p:cNvCxnSpPr/>
          <p:nvPr/>
        </p:nvCxnSpPr>
        <p:spPr>
          <a:xfrm>
            <a:off x="3429000" y="0"/>
            <a:ext cx="0" cy="9906000"/>
          </a:xfrm>
          <a:prstGeom prst="line">
            <a:avLst/>
          </a:prstGeom>
          <a:ln w="19050" cap="flat" cmpd="sng" algn="ctr">
            <a:solidFill>
              <a:schemeClr val="accent6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ED03AF8E-45B7-8D61-6963-4FF505B5F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399" y="105154"/>
            <a:ext cx="1688152" cy="37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5D98FD-A0CB-B6DD-1C33-1B62F916AE81}"/>
              </a:ext>
            </a:extLst>
          </p:cNvPr>
          <p:cNvSpPr txBox="1"/>
          <p:nvPr/>
        </p:nvSpPr>
        <p:spPr>
          <a:xfrm>
            <a:off x="75296" y="0"/>
            <a:ext cx="196427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dirty="0">
                <a:solidFill>
                  <a:schemeClr val="accent5">
                    <a:lumMod val="75000"/>
                  </a:schemeClr>
                </a:solidFill>
                <a:effectLst/>
                <a:latin typeface="Bahnschrift SemiCondensed" panose="020B0502040204020203" pitchFamily="34" charset="0"/>
              </a:rPr>
              <a:t>021-284 284 90</a:t>
            </a:r>
            <a:br>
              <a:rPr lang="en-US" sz="2000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</a:br>
            <a:r>
              <a:rPr lang="en-US" sz="2000" b="0" i="0" dirty="0">
                <a:solidFill>
                  <a:schemeClr val="accent5">
                    <a:lumMod val="75000"/>
                  </a:schemeClr>
                </a:solidFill>
                <a:effectLst/>
                <a:latin typeface="Bahnschrift SemiCondensed" panose="020B0502040204020203" pitchFamily="34" charset="0"/>
              </a:rPr>
              <a:t>0912 809 3509</a:t>
            </a:r>
            <a:br>
              <a:rPr lang="en-US" sz="1400" dirty="0">
                <a:solidFill>
                  <a:schemeClr val="bg1"/>
                </a:solidFill>
              </a:rPr>
            </a:br>
            <a:endParaRPr lang="en-US" sz="1400" dirty="0">
              <a:solidFill>
                <a:schemeClr val="bg1"/>
              </a:solidFill>
              <a:latin typeface="Sitka Subheading" panose="02000505000000020004" pitchFamily="2" charset="0"/>
            </a:endParaRPr>
          </a:p>
        </p:txBody>
      </p:sp>
      <p:pic>
        <p:nvPicPr>
          <p:cNvPr id="4" name="Picture 3">
            <a:hlinkClick r:id="rId10"/>
            <a:extLst>
              <a:ext uri="{FF2B5EF4-FFF2-40B4-BE49-F238E27FC236}">
                <a16:creationId xmlns:a16="http://schemas.microsoft.com/office/drawing/2014/main" id="{70E97A16-6513-4D09-0E5F-DC06C326923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412" b="89412" l="5866" r="89944">
                        <a14:foregroundMark x1="10615" y1="71765" x2="10615" y2="71765"/>
                        <a14:foregroundMark x1="5866" y1="58824" x2="5866" y2="58824"/>
                        <a14:foregroundMark x1="14525" y1="62353" x2="14525" y2="62353"/>
                        <a14:foregroundMark x1="24022" y1="68235" x2="24022" y2="68235"/>
                        <a14:foregroundMark x1="29609" y1="68235" x2="29609" y2="68235"/>
                        <a14:foregroundMark x1="44413" y1="67059" x2="44413" y2="67059"/>
                        <a14:foregroundMark x1="44413" y1="42353" x2="44413" y2="42353"/>
                        <a14:foregroundMark x1="48045" y1="64706" x2="48045" y2="64706"/>
                        <a14:foregroundMark x1="55028" y1="64706" x2="55028" y2="64706"/>
                        <a14:foregroundMark x1="55307" y1="45882" x2="55307" y2="45882"/>
                        <a14:foregroundMark x1="62849" y1="67059" x2="62849" y2="67059"/>
                        <a14:foregroundMark x1="65642" y1="72941" x2="65642" y2="72941"/>
                        <a14:foregroundMark x1="68994" y1="67059" x2="68994" y2="67059"/>
                        <a14:foregroundMark x1="78771" y1="67059" x2="78771" y2="67059"/>
                        <a14:foregroundMark x1="83520" y1="61176" x2="83520" y2="61176"/>
                        <a14:foregroundMark x1="24860" y1="56471" x2="24860" y2="56471"/>
                        <a14:backgroundMark x1="24022" y1="67059" x2="24022" y2="67059"/>
                        <a14:backgroundMark x1="61173" y1="65882" x2="61173" y2="658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32628" y="9525497"/>
            <a:ext cx="1763046" cy="418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4175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251696-AEB0-F4FE-A865-ADC628F55C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9"/>
          <a:stretch/>
        </p:blipFill>
        <p:spPr>
          <a:xfrm>
            <a:off x="3438525" y="19048"/>
            <a:ext cx="3429000" cy="32956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C892C48-1B7A-CEB2-64E6-AE5519D13716}"/>
              </a:ext>
            </a:extLst>
          </p:cNvPr>
          <p:cNvSpPr/>
          <p:nvPr/>
        </p:nvSpPr>
        <p:spPr>
          <a:xfrm>
            <a:off x="3438525" y="19048"/>
            <a:ext cx="3429000" cy="400052"/>
          </a:xfrm>
          <a:prstGeom prst="rect">
            <a:avLst/>
          </a:prstGeom>
          <a:solidFill>
            <a:srgbClr val="C0C4C7"/>
          </a:solidFill>
          <a:ln>
            <a:solidFill>
              <a:srgbClr val="C0C4C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087229-43F3-01A4-D18B-DD145CF43B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-1"/>
            <a:ext cx="3429000" cy="3429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365EEDC-2A22-46C4-E238-EAE74E11986F}"/>
              </a:ext>
            </a:extLst>
          </p:cNvPr>
          <p:cNvSpPr/>
          <p:nvPr/>
        </p:nvSpPr>
        <p:spPr>
          <a:xfrm>
            <a:off x="-19050" y="19048"/>
            <a:ext cx="3429000" cy="400052"/>
          </a:xfrm>
          <a:prstGeom prst="rect">
            <a:avLst/>
          </a:prstGeom>
          <a:solidFill>
            <a:srgbClr val="C7CBCE"/>
          </a:solidFill>
          <a:ln>
            <a:solidFill>
              <a:srgbClr val="C7CBC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A9213BB-2DB5-92E5-CC31-FF399B594746}"/>
              </a:ext>
            </a:extLst>
          </p:cNvPr>
          <p:cNvCxnSpPr>
            <a:cxnSpLocks/>
          </p:cNvCxnSpPr>
          <p:nvPr/>
        </p:nvCxnSpPr>
        <p:spPr>
          <a:xfrm flipH="1">
            <a:off x="-19050" y="6858000"/>
            <a:ext cx="6877050" cy="19050"/>
          </a:xfrm>
          <a:prstGeom prst="line">
            <a:avLst/>
          </a:prstGeom>
          <a:ln w="19050" cap="flat" cmpd="sng" algn="ctr">
            <a:solidFill>
              <a:schemeClr val="accent6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DB5FEA7-E077-7031-6042-5C224E16E83C}"/>
              </a:ext>
            </a:extLst>
          </p:cNvPr>
          <p:cNvCxnSpPr>
            <a:cxnSpLocks/>
          </p:cNvCxnSpPr>
          <p:nvPr/>
        </p:nvCxnSpPr>
        <p:spPr>
          <a:xfrm flipH="1">
            <a:off x="-9525" y="3428999"/>
            <a:ext cx="6877050" cy="19050"/>
          </a:xfrm>
          <a:prstGeom prst="line">
            <a:avLst/>
          </a:prstGeom>
          <a:ln w="19050" cap="flat" cmpd="sng" algn="ctr">
            <a:solidFill>
              <a:schemeClr val="accent6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CA42D0C-7AC6-AB5D-D901-B9E3151F2747}"/>
              </a:ext>
            </a:extLst>
          </p:cNvPr>
          <p:cNvCxnSpPr/>
          <p:nvPr/>
        </p:nvCxnSpPr>
        <p:spPr>
          <a:xfrm>
            <a:off x="3429000" y="0"/>
            <a:ext cx="0" cy="9906000"/>
          </a:xfrm>
          <a:prstGeom prst="line">
            <a:avLst/>
          </a:prstGeom>
          <a:ln w="19050" cap="flat" cmpd="sng" algn="ctr">
            <a:solidFill>
              <a:schemeClr val="accent6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2898FED0-9D0A-1627-9844-BB26EDE05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399" y="105154"/>
            <a:ext cx="1688152" cy="37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21581B-7399-1019-6EC7-54B90B596FF1}"/>
              </a:ext>
            </a:extLst>
          </p:cNvPr>
          <p:cNvSpPr txBox="1"/>
          <p:nvPr/>
        </p:nvSpPr>
        <p:spPr>
          <a:xfrm>
            <a:off x="75296" y="0"/>
            <a:ext cx="196427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dirty="0">
                <a:solidFill>
                  <a:schemeClr val="accent5">
                    <a:lumMod val="75000"/>
                  </a:schemeClr>
                </a:solidFill>
                <a:effectLst/>
                <a:latin typeface="Bahnschrift SemiCondensed" panose="020B0502040204020203" pitchFamily="34" charset="0"/>
              </a:rPr>
              <a:t>021-284 284 90</a:t>
            </a:r>
            <a:br>
              <a:rPr lang="en-US" sz="2000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</a:br>
            <a:r>
              <a:rPr lang="en-US" sz="2000" b="0" i="0" dirty="0">
                <a:solidFill>
                  <a:schemeClr val="accent5">
                    <a:lumMod val="75000"/>
                  </a:schemeClr>
                </a:solidFill>
                <a:effectLst/>
                <a:latin typeface="Bahnschrift SemiCondensed" panose="020B0502040204020203" pitchFamily="34" charset="0"/>
              </a:rPr>
              <a:t>0912 809 3509</a:t>
            </a:r>
            <a:br>
              <a:rPr lang="en-US" sz="1400" dirty="0">
                <a:solidFill>
                  <a:schemeClr val="bg1"/>
                </a:solidFill>
              </a:rPr>
            </a:br>
            <a:endParaRPr lang="en-US" sz="1400" dirty="0">
              <a:solidFill>
                <a:schemeClr val="bg1"/>
              </a:solidFill>
              <a:latin typeface="Sitka Subheading" panose="02000505000000020004" pitchFamily="2" charset="0"/>
            </a:endParaRPr>
          </a:p>
        </p:txBody>
      </p:sp>
      <p:pic>
        <p:nvPicPr>
          <p:cNvPr id="7" name="Picture 6">
            <a:hlinkClick r:id="rId6"/>
            <a:extLst>
              <a:ext uri="{FF2B5EF4-FFF2-40B4-BE49-F238E27FC236}">
                <a16:creationId xmlns:a16="http://schemas.microsoft.com/office/drawing/2014/main" id="{DD99DA66-65F4-1B9A-1A33-6469E949E7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412" b="89412" l="5866" r="89944">
                        <a14:foregroundMark x1="10615" y1="71765" x2="10615" y2="71765"/>
                        <a14:foregroundMark x1="5866" y1="58824" x2="5866" y2="58824"/>
                        <a14:foregroundMark x1="14525" y1="62353" x2="14525" y2="62353"/>
                        <a14:foregroundMark x1="24022" y1="68235" x2="24022" y2="68235"/>
                        <a14:foregroundMark x1="29609" y1="68235" x2="29609" y2="68235"/>
                        <a14:foregroundMark x1="44413" y1="67059" x2="44413" y2="67059"/>
                        <a14:foregroundMark x1="44413" y1="42353" x2="44413" y2="42353"/>
                        <a14:foregroundMark x1="48045" y1="64706" x2="48045" y2="64706"/>
                        <a14:foregroundMark x1="55028" y1="64706" x2="55028" y2="64706"/>
                        <a14:foregroundMark x1="55307" y1="45882" x2="55307" y2="45882"/>
                        <a14:foregroundMark x1="62849" y1="67059" x2="62849" y2="67059"/>
                        <a14:foregroundMark x1="65642" y1="72941" x2="65642" y2="72941"/>
                        <a14:foregroundMark x1="68994" y1="67059" x2="68994" y2="67059"/>
                        <a14:foregroundMark x1="78771" y1="67059" x2="78771" y2="67059"/>
                        <a14:foregroundMark x1="83520" y1="61176" x2="83520" y2="61176"/>
                        <a14:foregroundMark x1="24860" y1="56471" x2="24860" y2="56471"/>
                        <a14:backgroundMark x1="24022" y1="67059" x2="24022" y2="67059"/>
                        <a14:backgroundMark x1="61173" y1="65882" x2="61173" y2="658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28434" y="9472350"/>
            <a:ext cx="1763046" cy="418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13354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4E804AB-8B78-252D-3EFC-86C9BC162DB0}"/>
              </a:ext>
            </a:extLst>
          </p:cNvPr>
          <p:cNvSpPr txBox="1"/>
          <p:nvPr/>
        </p:nvSpPr>
        <p:spPr>
          <a:xfrm>
            <a:off x="206002" y="3629561"/>
            <a:ext cx="6445995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16600" dirty="0">
                <a:solidFill>
                  <a:srgbClr val="0066CC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تاج چوبیییییییییییییی</a:t>
            </a:r>
            <a:endParaRPr lang="en-US" sz="16600" dirty="0">
              <a:solidFill>
                <a:srgbClr val="0066CC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3107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466F01-0ABF-C68D-DB78-996303457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399" y="105154"/>
            <a:ext cx="1688152" cy="37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C470E4-268E-560F-9C40-E868D35E11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491287"/>
            <a:ext cx="3448051" cy="34480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AF764E9-76F8-88BD-050D-86CE315A24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9948"/>
            <a:ext cx="3429000" cy="3429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192C0A9-E22D-0C47-CD68-E0AC450C65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-1"/>
            <a:ext cx="3448050" cy="34480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AA3E08-3ACD-B06A-48B1-0EF105BC327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"/>
          <a:stretch/>
        </p:blipFill>
        <p:spPr>
          <a:xfrm>
            <a:off x="3467100" y="6591300"/>
            <a:ext cx="3429000" cy="3314700"/>
          </a:xfrm>
          <a:prstGeom prst="rect">
            <a:avLst/>
          </a:prstGeom>
        </p:spPr>
      </p:pic>
      <p:pic>
        <p:nvPicPr>
          <p:cNvPr id="6" name="Picture 5">
            <a:hlinkClick r:id="rId8"/>
            <a:extLst>
              <a:ext uri="{FF2B5EF4-FFF2-40B4-BE49-F238E27FC236}">
                <a16:creationId xmlns:a16="http://schemas.microsoft.com/office/drawing/2014/main" id="{BC9FA8D6-3270-7872-6E5A-C52BDAD3C2F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412" b="89412" l="5866" r="89944">
                        <a14:foregroundMark x1="10615" y1="71765" x2="10615" y2="71765"/>
                        <a14:foregroundMark x1="5866" y1="58824" x2="5866" y2="58824"/>
                        <a14:foregroundMark x1="14525" y1="62353" x2="14525" y2="62353"/>
                        <a14:foregroundMark x1="24022" y1="68235" x2="24022" y2="68235"/>
                        <a14:foregroundMark x1="29609" y1="68235" x2="29609" y2="68235"/>
                        <a14:foregroundMark x1="44413" y1="67059" x2="44413" y2="67059"/>
                        <a14:foregroundMark x1="44413" y1="42353" x2="44413" y2="42353"/>
                        <a14:foregroundMark x1="48045" y1="64706" x2="48045" y2="64706"/>
                        <a14:foregroundMark x1="55028" y1="64706" x2="55028" y2="64706"/>
                        <a14:foregroundMark x1="55307" y1="45882" x2="55307" y2="45882"/>
                        <a14:foregroundMark x1="62849" y1="67059" x2="62849" y2="67059"/>
                        <a14:foregroundMark x1="65642" y1="72941" x2="65642" y2="72941"/>
                        <a14:foregroundMark x1="68994" y1="67059" x2="68994" y2="67059"/>
                        <a14:foregroundMark x1="78771" y1="67059" x2="78771" y2="67059"/>
                        <a14:foregroundMark x1="83520" y1="61176" x2="83520" y2="61176"/>
                        <a14:foregroundMark x1="24860" y1="56471" x2="24860" y2="56471"/>
                        <a14:backgroundMark x1="24022" y1="67059" x2="24022" y2="67059"/>
                        <a14:backgroundMark x1="61173" y1="65882" x2="61173" y2="658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28434" y="9472350"/>
            <a:ext cx="1763046" cy="418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6FDA37-A0D2-2A68-78FA-907119DBE47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3371850"/>
            <a:ext cx="3409949" cy="35052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0EE5CFF-A533-DE1B-8415-0EAB5BA876C6}"/>
              </a:ext>
            </a:extLst>
          </p:cNvPr>
          <p:cNvCxnSpPr>
            <a:cxnSpLocks/>
          </p:cNvCxnSpPr>
          <p:nvPr/>
        </p:nvCxnSpPr>
        <p:spPr>
          <a:xfrm flipH="1">
            <a:off x="-19050" y="6858000"/>
            <a:ext cx="6877050" cy="19050"/>
          </a:xfrm>
          <a:prstGeom prst="line">
            <a:avLst/>
          </a:prstGeom>
          <a:ln w="19050" cap="flat" cmpd="sng" algn="ctr">
            <a:solidFill>
              <a:schemeClr val="accent6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B1768E40-4B88-72C1-1998-FE9A1EED5B0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-19052"/>
            <a:ext cx="3429000" cy="3429000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5FFB842-4190-1270-8852-56CD47CD6906}"/>
              </a:ext>
            </a:extLst>
          </p:cNvPr>
          <p:cNvCxnSpPr>
            <a:cxnSpLocks/>
          </p:cNvCxnSpPr>
          <p:nvPr/>
        </p:nvCxnSpPr>
        <p:spPr>
          <a:xfrm flipH="1">
            <a:off x="-9525" y="3428999"/>
            <a:ext cx="6877050" cy="19050"/>
          </a:xfrm>
          <a:prstGeom prst="line">
            <a:avLst/>
          </a:prstGeom>
          <a:ln w="19050" cap="flat" cmpd="sng" algn="ctr">
            <a:solidFill>
              <a:schemeClr val="accent6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42CC35D-9D1B-AB6A-A343-1598440EBD2D}"/>
              </a:ext>
            </a:extLst>
          </p:cNvPr>
          <p:cNvCxnSpPr/>
          <p:nvPr/>
        </p:nvCxnSpPr>
        <p:spPr>
          <a:xfrm>
            <a:off x="3429000" y="0"/>
            <a:ext cx="0" cy="9906000"/>
          </a:xfrm>
          <a:prstGeom prst="line">
            <a:avLst/>
          </a:prstGeom>
          <a:ln w="19050" cap="flat" cmpd="sng" algn="ctr">
            <a:solidFill>
              <a:schemeClr val="accent6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806070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94E066-E718-EFCD-A118-5E73A6F60B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390902" cy="33909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CA8E8C-E608-BECC-8653-C2DF1F72AA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050" y="19049"/>
            <a:ext cx="3429000" cy="3429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8091A4-EAC9-FBDE-74D2-10652CAB31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3409950"/>
            <a:ext cx="3429000" cy="3429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50CFF4-9F12-2C88-57E4-8467B5D116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573" y="3390898"/>
            <a:ext cx="3429001" cy="3429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F58B9D-51C4-8FBB-94E3-AF6520F5F74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21"/>
          <a:stretch/>
        </p:blipFill>
        <p:spPr>
          <a:xfrm>
            <a:off x="9525" y="6953251"/>
            <a:ext cx="3390903" cy="29527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C9F17E-E523-9CD0-DF6A-C7F9C5ACEDD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67"/>
          <a:stretch/>
        </p:blipFill>
        <p:spPr>
          <a:xfrm>
            <a:off x="3448050" y="6896100"/>
            <a:ext cx="3409950" cy="3009902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5A577E0-AEE6-DFF4-D24E-B55F7AFC332C}"/>
              </a:ext>
            </a:extLst>
          </p:cNvPr>
          <p:cNvCxnSpPr>
            <a:cxnSpLocks/>
          </p:cNvCxnSpPr>
          <p:nvPr/>
        </p:nvCxnSpPr>
        <p:spPr>
          <a:xfrm flipH="1">
            <a:off x="-19050" y="6858000"/>
            <a:ext cx="6877050" cy="19050"/>
          </a:xfrm>
          <a:prstGeom prst="line">
            <a:avLst/>
          </a:prstGeom>
          <a:ln w="19050" cap="flat" cmpd="sng" algn="ctr">
            <a:solidFill>
              <a:schemeClr val="accent6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B446DAE-341C-88A3-BC8C-2EF1E0725195}"/>
              </a:ext>
            </a:extLst>
          </p:cNvPr>
          <p:cNvCxnSpPr>
            <a:cxnSpLocks/>
          </p:cNvCxnSpPr>
          <p:nvPr/>
        </p:nvCxnSpPr>
        <p:spPr>
          <a:xfrm flipH="1">
            <a:off x="-9525" y="3428999"/>
            <a:ext cx="6877050" cy="19050"/>
          </a:xfrm>
          <a:prstGeom prst="line">
            <a:avLst/>
          </a:prstGeom>
          <a:ln w="19050" cap="flat" cmpd="sng" algn="ctr">
            <a:solidFill>
              <a:schemeClr val="accent6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8175254-9D30-138C-CCE7-16C608ABCB7B}"/>
              </a:ext>
            </a:extLst>
          </p:cNvPr>
          <p:cNvCxnSpPr/>
          <p:nvPr/>
        </p:nvCxnSpPr>
        <p:spPr>
          <a:xfrm>
            <a:off x="3429000" y="0"/>
            <a:ext cx="0" cy="9906000"/>
          </a:xfrm>
          <a:prstGeom prst="line">
            <a:avLst/>
          </a:prstGeom>
          <a:ln w="19050" cap="flat" cmpd="sng" algn="ctr">
            <a:solidFill>
              <a:schemeClr val="accent6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104163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14D186-2F68-C369-A77A-0F6DEEBFB5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148" y="3390896"/>
            <a:ext cx="3390902" cy="33909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8B113E-C53C-8973-14B9-ED34D7F64F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3"/>
          <a:stretch/>
        </p:blipFill>
        <p:spPr>
          <a:xfrm>
            <a:off x="-19050" y="6953252"/>
            <a:ext cx="3390902" cy="2933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8306FE-E0C2-4BF0-BEBA-AA2B9C52E3E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49"/>
          <a:stretch/>
        </p:blipFill>
        <p:spPr>
          <a:xfrm>
            <a:off x="3448050" y="6934198"/>
            <a:ext cx="3409950" cy="29718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BE5571B-953D-E7CD-DC18-C79D05163A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148" y="14286"/>
            <a:ext cx="3400425" cy="340042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BF49DC5-AE9E-9A34-807E-5DB1908B11A1}"/>
              </a:ext>
            </a:extLst>
          </p:cNvPr>
          <p:cNvCxnSpPr/>
          <p:nvPr/>
        </p:nvCxnSpPr>
        <p:spPr>
          <a:xfrm>
            <a:off x="3429000" y="0"/>
            <a:ext cx="0" cy="9906000"/>
          </a:xfrm>
          <a:prstGeom prst="line">
            <a:avLst/>
          </a:prstGeom>
          <a:ln w="19050" cap="flat" cmpd="sng" algn="ctr">
            <a:solidFill>
              <a:schemeClr val="accent6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4106EB19-2CFE-2525-C4CE-5E212D25E6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3429000" cy="3562351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0D6BF23-5DC9-AF8E-3312-7E44A7E6756A}"/>
              </a:ext>
            </a:extLst>
          </p:cNvPr>
          <p:cNvCxnSpPr>
            <a:cxnSpLocks/>
          </p:cNvCxnSpPr>
          <p:nvPr/>
        </p:nvCxnSpPr>
        <p:spPr>
          <a:xfrm flipH="1">
            <a:off x="-9525" y="3428999"/>
            <a:ext cx="6877050" cy="19050"/>
          </a:xfrm>
          <a:prstGeom prst="line">
            <a:avLst/>
          </a:prstGeom>
          <a:ln w="19050" cap="flat" cmpd="sng" algn="ctr">
            <a:solidFill>
              <a:schemeClr val="accent6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B2675673-99CE-005D-8D4B-84EA1B8DEEF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9"/>
          <a:stretch/>
        </p:blipFill>
        <p:spPr>
          <a:xfrm>
            <a:off x="0" y="3462337"/>
            <a:ext cx="3387549" cy="3390902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90F6AF9-B7FF-CB3E-8CC2-8207840270C5}"/>
              </a:ext>
            </a:extLst>
          </p:cNvPr>
          <p:cNvCxnSpPr>
            <a:cxnSpLocks/>
          </p:cNvCxnSpPr>
          <p:nvPr/>
        </p:nvCxnSpPr>
        <p:spPr>
          <a:xfrm flipH="1">
            <a:off x="-19050" y="6858000"/>
            <a:ext cx="6877050" cy="19050"/>
          </a:xfrm>
          <a:prstGeom prst="line">
            <a:avLst/>
          </a:prstGeom>
          <a:ln w="19050" cap="flat" cmpd="sng" algn="ctr">
            <a:solidFill>
              <a:schemeClr val="accent6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694362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3D574B4-8AE8-253F-FE47-52D12EEBD2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525" y="-1"/>
            <a:ext cx="342900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F582D9-CA2B-DBD0-3E5C-A661AB19C5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3428999"/>
            <a:ext cx="3429000" cy="3429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A02B64-7024-CD57-25C9-1A50D196ED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0"/>
            <a:ext cx="3429000" cy="34290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B255661-6E44-842B-9E0C-A851A3B4A708}"/>
              </a:ext>
            </a:extLst>
          </p:cNvPr>
          <p:cNvCxnSpPr>
            <a:cxnSpLocks/>
          </p:cNvCxnSpPr>
          <p:nvPr/>
        </p:nvCxnSpPr>
        <p:spPr>
          <a:xfrm flipH="1">
            <a:off x="-19050" y="6858000"/>
            <a:ext cx="6877050" cy="19050"/>
          </a:xfrm>
          <a:prstGeom prst="line">
            <a:avLst/>
          </a:prstGeom>
          <a:ln w="19050" cap="flat" cmpd="sng" algn="ctr">
            <a:solidFill>
              <a:schemeClr val="accent6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90D5B2B-8C9E-0F15-7264-7E5708B8EF77}"/>
              </a:ext>
            </a:extLst>
          </p:cNvPr>
          <p:cNvCxnSpPr>
            <a:cxnSpLocks/>
          </p:cNvCxnSpPr>
          <p:nvPr/>
        </p:nvCxnSpPr>
        <p:spPr>
          <a:xfrm flipH="1">
            <a:off x="-9525" y="3428999"/>
            <a:ext cx="6877050" cy="19050"/>
          </a:xfrm>
          <a:prstGeom prst="line">
            <a:avLst/>
          </a:prstGeom>
          <a:ln w="19050" cap="flat" cmpd="sng" algn="ctr">
            <a:solidFill>
              <a:schemeClr val="accent6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5616C56-5E74-12B3-0F88-C829D1633068}"/>
              </a:ext>
            </a:extLst>
          </p:cNvPr>
          <p:cNvCxnSpPr/>
          <p:nvPr/>
        </p:nvCxnSpPr>
        <p:spPr>
          <a:xfrm>
            <a:off x="3429000" y="0"/>
            <a:ext cx="0" cy="9906000"/>
          </a:xfrm>
          <a:prstGeom prst="line">
            <a:avLst/>
          </a:prstGeom>
          <a:ln w="19050" cap="flat" cmpd="sng" algn="ctr">
            <a:solidFill>
              <a:schemeClr val="accent6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612357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B7601C-7E09-E0DA-D366-DA15DCD332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829"/>
          <a:stretch/>
        </p:blipFill>
        <p:spPr>
          <a:xfrm>
            <a:off x="-19050" y="0"/>
            <a:ext cx="3448050" cy="34099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CD51D1E-1D49-5572-B55D-087D360A56C7}"/>
              </a:ext>
            </a:extLst>
          </p:cNvPr>
          <p:cNvSpPr txBox="1"/>
          <p:nvPr/>
        </p:nvSpPr>
        <p:spPr>
          <a:xfrm>
            <a:off x="2250993" y="2124233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V14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D73EA0-D4AF-F9F6-B01C-1815AC4D53E7}"/>
              </a:ext>
            </a:extLst>
          </p:cNvPr>
          <p:cNvSpPr txBox="1"/>
          <p:nvPr/>
        </p:nvSpPr>
        <p:spPr>
          <a:xfrm>
            <a:off x="2121950" y="2766778"/>
            <a:ext cx="1164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cm</a:t>
            </a:r>
            <a:endParaRPr lang="en-US" sz="11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EC8B5D-48DF-C96C-9A4F-9A77C83FC5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000" b="14583"/>
          <a:stretch/>
        </p:blipFill>
        <p:spPr>
          <a:xfrm>
            <a:off x="3438525" y="-19050"/>
            <a:ext cx="3429000" cy="344804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D5C08DD-A8EF-AD31-C197-C3149E523BA7}"/>
              </a:ext>
            </a:extLst>
          </p:cNvPr>
          <p:cNvSpPr txBox="1"/>
          <p:nvPr/>
        </p:nvSpPr>
        <p:spPr>
          <a:xfrm>
            <a:off x="5203743" y="2206083"/>
            <a:ext cx="16722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V105-1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D86F113-8C29-241D-FFEF-F661CF4B3F5D}"/>
              </a:ext>
            </a:extLst>
          </p:cNvPr>
          <p:cNvSpPr txBox="1"/>
          <p:nvPr/>
        </p:nvSpPr>
        <p:spPr>
          <a:xfrm>
            <a:off x="5322350" y="2848628"/>
            <a:ext cx="14638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10/5 cm</a:t>
            </a:r>
            <a:endParaRPr lang="en-US" sz="11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AD1B9B5-9842-B459-E257-B3C35D637A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469" b="16602"/>
          <a:stretch/>
        </p:blipFill>
        <p:spPr>
          <a:xfrm>
            <a:off x="-19050" y="3486149"/>
            <a:ext cx="3448050" cy="335280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6DB50D4-012B-7D9A-580A-677950536AE1}"/>
              </a:ext>
            </a:extLst>
          </p:cNvPr>
          <p:cNvSpPr txBox="1"/>
          <p:nvPr/>
        </p:nvSpPr>
        <p:spPr>
          <a:xfrm>
            <a:off x="2113907" y="5654134"/>
            <a:ext cx="12618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V105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3EBD32E-0E0F-7E91-90D7-2C42C0DF144C}"/>
              </a:ext>
            </a:extLst>
          </p:cNvPr>
          <p:cNvSpPr txBox="1"/>
          <p:nvPr/>
        </p:nvSpPr>
        <p:spPr>
          <a:xfrm>
            <a:off x="1996383" y="6296680"/>
            <a:ext cx="14638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10/5 cm</a:t>
            </a:r>
            <a:endParaRPr lang="en-US" sz="11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DC65528-632F-B8CE-8EE4-7E417363AA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7" b="12671"/>
          <a:stretch/>
        </p:blipFill>
        <p:spPr bwMode="auto">
          <a:xfrm>
            <a:off x="3504834" y="3401078"/>
            <a:ext cx="3353165" cy="3448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FD7FF58-08FC-8F7C-B73A-B28E25E96A85}"/>
              </a:ext>
            </a:extLst>
          </p:cNvPr>
          <p:cNvSpPr txBox="1"/>
          <p:nvPr/>
        </p:nvSpPr>
        <p:spPr>
          <a:xfrm>
            <a:off x="5497024" y="5616033"/>
            <a:ext cx="1159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V8-1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060E2FD-B18A-46F2-B668-9880139FC626}"/>
              </a:ext>
            </a:extLst>
          </p:cNvPr>
          <p:cNvSpPr txBox="1"/>
          <p:nvPr/>
        </p:nvSpPr>
        <p:spPr>
          <a:xfrm>
            <a:off x="5572418" y="6258578"/>
            <a:ext cx="9637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cm</a:t>
            </a:r>
            <a:endParaRPr lang="en-US" sz="11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FDF4C12-59DB-BDB5-2533-5F905FE2CC7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8181" b="20440"/>
          <a:stretch/>
        </p:blipFill>
        <p:spPr>
          <a:xfrm>
            <a:off x="-28575" y="6962062"/>
            <a:ext cx="3457575" cy="293506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ED48514-BD78-B997-4BF3-38EFD1AE275F}"/>
              </a:ext>
            </a:extLst>
          </p:cNvPr>
          <p:cNvSpPr txBox="1"/>
          <p:nvPr/>
        </p:nvSpPr>
        <p:spPr>
          <a:xfrm>
            <a:off x="1991353" y="8686751"/>
            <a:ext cx="14157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V12-3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4903283-B3A4-BBAA-457D-ED134B838ACF}"/>
              </a:ext>
            </a:extLst>
          </p:cNvPr>
          <p:cNvSpPr txBox="1"/>
          <p:nvPr/>
        </p:nvSpPr>
        <p:spPr>
          <a:xfrm>
            <a:off x="2140529" y="9329297"/>
            <a:ext cx="1164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cm</a:t>
            </a:r>
            <a:endParaRPr lang="en-US" sz="11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4ECC68E-6AAF-5B31-D286-7A47FE94D96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389" b="33679"/>
          <a:stretch/>
        </p:blipFill>
        <p:spPr>
          <a:xfrm>
            <a:off x="3504834" y="6962061"/>
            <a:ext cx="3371162" cy="2918649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4232ED8-D565-6647-E62D-4E4CAC940817}"/>
              </a:ext>
            </a:extLst>
          </p:cNvPr>
          <p:cNvCxnSpPr>
            <a:cxnSpLocks/>
          </p:cNvCxnSpPr>
          <p:nvPr/>
        </p:nvCxnSpPr>
        <p:spPr>
          <a:xfrm flipH="1">
            <a:off x="-19050" y="6858000"/>
            <a:ext cx="6877050" cy="19050"/>
          </a:xfrm>
          <a:prstGeom prst="line">
            <a:avLst/>
          </a:prstGeom>
          <a:ln w="19050" cap="flat" cmpd="sng" algn="ctr">
            <a:solidFill>
              <a:schemeClr val="accent4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8620621-D5B9-7EBB-DF1F-F29402ADDB57}"/>
              </a:ext>
            </a:extLst>
          </p:cNvPr>
          <p:cNvCxnSpPr/>
          <p:nvPr/>
        </p:nvCxnSpPr>
        <p:spPr>
          <a:xfrm>
            <a:off x="3429000" y="0"/>
            <a:ext cx="0" cy="9906000"/>
          </a:xfrm>
          <a:prstGeom prst="line">
            <a:avLst/>
          </a:prstGeom>
          <a:ln w="19050" cap="flat" cmpd="sng" algn="ctr">
            <a:solidFill>
              <a:schemeClr val="accent4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24" name="Straight Connector 1023">
            <a:extLst>
              <a:ext uri="{FF2B5EF4-FFF2-40B4-BE49-F238E27FC236}">
                <a16:creationId xmlns:a16="http://schemas.microsoft.com/office/drawing/2014/main" id="{D140FDA6-48A6-3576-1F74-DA2D44A75F92}"/>
              </a:ext>
            </a:extLst>
          </p:cNvPr>
          <p:cNvCxnSpPr>
            <a:cxnSpLocks/>
          </p:cNvCxnSpPr>
          <p:nvPr/>
        </p:nvCxnSpPr>
        <p:spPr>
          <a:xfrm flipH="1">
            <a:off x="-9525" y="3428999"/>
            <a:ext cx="6877050" cy="19050"/>
          </a:xfrm>
          <a:prstGeom prst="line">
            <a:avLst/>
          </a:prstGeom>
          <a:ln w="19050" cap="flat" cmpd="sng" algn="ctr">
            <a:solidFill>
              <a:schemeClr val="accent4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25" name="TextBox 1024">
            <a:extLst>
              <a:ext uri="{FF2B5EF4-FFF2-40B4-BE49-F238E27FC236}">
                <a16:creationId xmlns:a16="http://schemas.microsoft.com/office/drawing/2014/main" id="{4C0ACA52-CCB3-AAD7-2DDF-99CC94448C84}"/>
              </a:ext>
            </a:extLst>
          </p:cNvPr>
          <p:cNvSpPr txBox="1"/>
          <p:nvPr/>
        </p:nvSpPr>
        <p:spPr>
          <a:xfrm>
            <a:off x="5556096" y="8686752"/>
            <a:ext cx="14157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V14-1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7" name="TextBox 1026">
            <a:extLst>
              <a:ext uri="{FF2B5EF4-FFF2-40B4-BE49-F238E27FC236}">
                <a16:creationId xmlns:a16="http://schemas.microsoft.com/office/drawing/2014/main" id="{28D58DF1-4CE1-BE80-8ED2-A04C47934E16}"/>
              </a:ext>
            </a:extLst>
          </p:cNvPr>
          <p:cNvSpPr txBox="1"/>
          <p:nvPr/>
        </p:nvSpPr>
        <p:spPr>
          <a:xfrm>
            <a:off x="5598503" y="9329297"/>
            <a:ext cx="1164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cm</a:t>
            </a:r>
            <a:endParaRPr lang="en-US" sz="11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339931-89AA-7D0F-A5D1-E178701D7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399" y="105154"/>
            <a:ext cx="1688152" cy="37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609C36B-B1E2-9148-3486-AB4B66C6A871}"/>
              </a:ext>
            </a:extLst>
          </p:cNvPr>
          <p:cNvSpPr txBox="1"/>
          <p:nvPr/>
        </p:nvSpPr>
        <p:spPr>
          <a:xfrm>
            <a:off x="75296" y="0"/>
            <a:ext cx="196427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dirty="0">
                <a:solidFill>
                  <a:schemeClr val="bg1"/>
                </a:solidFill>
                <a:effectLst/>
                <a:latin typeface="Bahnschrift SemiCondensed" panose="020B0502040204020203" pitchFamily="34" charset="0"/>
              </a:rPr>
              <a:t>021-284 284 90</a:t>
            </a:r>
            <a:br>
              <a:rPr lang="en-US" sz="2000" dirty="0">
                <a:solidFill>
                  <a:schemeClr val="bg1"/>
                </a:solidFill>
                <a:latin typeface="Bahnschrift SemiCondensed" panose="020B0502040204020203" pitchFamily="34" charset="0"/>
              </a:rPr>
            </a:br>
            <a:r>
              <a:rPr lang="en-US" sz="2000" b="0" i="0" dirty="0">
                <a:solidFill>
                  <a:schemeClr val="bg1"/>
                </a:solidFill>
                <a:effectLst/>
                <a:latin typeface="Bahnschrift SemiCondensed" panose="020B0502040204020203" pitchFamily="34" charset="0"/>
              </a:rPr>
              <a:t>0912 809 3509</a:t>
            </a:r>
            <a:br>
              <a:rPr lang="en-US" sz="1400" dirty="0">
                <a:solidFill>
                  <a:schemeClr val="bg1"/>
                </a:solidFill>
              </a:rPr>
            </a:br>
            <a:endParaRPr lang="en-US" sz="1400" dirty="0">
              <a:solidFill>
                <a:schemeClr val="bg1"/>
              </a:solidFill>
              <a:latin typeface="Sitka Subheading" panose="02000505000000020004" pitchFamily="2" charset="0"/>
            </a:endParaRPr>
          </a:p>
        </p:txBody>
      </p:sp>
      <p:pic>
        <p:nvPicPr>
          <p:cNvPr id="5" name="Picture 4">
            <a:hlinkClick r:id="rId10"/>
            <a:extLst>
              <a:ext uri="{FF2B5EF4-FFF2-40B4-BE49-F238E27FC236}">
                <a16:creationId xmlns:a16="http://schemas.microsoft.com/office/drawing/2014/main" id="{56E13054-832E-95B6-BCE9-FFC74C435521}"/>
              </a:ext>
            </a:extLst>
          </p:cNvPr>
          <p:cNvPicPr>
            <a:picLocks noChangeAspect="1"/>
          </p:cNvPicPr>
          <p:nvPr/>
        </p:nvPicPr>
        <p:blipFill>
          <a:blip r:embed="rId11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412" b="89412" l="5866" r="89944">
                        <a14:foregroundMark x1="10615" y1="71765" x2="10615" y2="71765"/>
                        <a14:foregroundMark x1="5866" y1="58824" x2="5866" y2="58824"/>
                        <a14:foregroundMark x1="14525" y1="62353" x2="14525" y2="62353"/>
                        <a14:foregroundMark x1="24022" y1="68235" x2="24022" y2="68235"/>
                        <a14:foregroundMark x1="29609" y1="68235" x2="29609" y2="68235"/>
                        <a14:foregroundMark x1="44413" y1="67059" x2="44413" y2="67059"/>
                        <a14:foregroundMark x1="44413" y1="42353" x2="44413" y2="42353"/>
                        <a14:foregroundMark x1="48045" y1="64706" x2="48045" y2="64706"/>
                        <a14:foregroundMark x1="55028" y1="64706" x2="55028" y2="64706"/>
                        <a14:foregroundMark x1="55307" y1="45882" x2="55307" y2="45882"/>
                        <a14:foregroundMark x1="62849" y1="67059" x2="62849" y2="67059"/>
                        <a14:foregroundMark x1="65642" y1="72941" x2="65642" y2="72941"/>
                        <a14:foregroundMark x1="68994" y1="67059" x2="68994" y2="67059"/>
                        <a14:foregroundMark x1="78771" y1="67059" x2="78771" y2="67059"/>
                        <a14:foregroundMark x1="83520" y1="61176" x2="83520" y2="61176"/>
                        <a14:foregroundMark x1="24860" y1="56471" x2="24860" y2="56471"/>
                        <a14:backgroundMark x1="24022" y1="67059" x2="24022" y2="67059"/>
                        <a14:backgroundMark x1="61173" y1="65882" x2="61173" y2="658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5698" y="9525497"/>
            <a:ext cx="1763046" cy="418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53104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B9E021F-347B-3137-F88A-D64C1A6EE0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8" b="21429"/>
          <a:stretch/>
        </p:blipFill>
        <p:spPr>
          <a:xfrm>
            <a:off x="4762" y="3467101"/>
            <a:ext cx="3400424" cy="33718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F16588-7F90-3AA9-F9DF-B48190B348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6891"/>
          <a:stretch/>
        </p:blipFill>
        <p:spPr>
          <a:xfrm>
            <a:off x="3500438" y="3467101"/>
            <a:ext cx="3400424" cy="33146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4C19E5-0F2C-F2EB-B393-D63C0A3895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047" b="27708"/>
          <a:stretch/>
        </p:blipFill>
        <p:spPr>
          <a:xfrm>
            <a:off x="3495676" y="6915148"/>
            <a:ext cx="3386136" cy="29908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0468ED5-E0AD-7BAC-88D6-52052D2EF02C}"/>
              </a:ext>
            </a:extLst>
          </p:cNvPr>
          <p:cNvSpPr txBox="1"/>
          <p:nvPr/>
        </p:nvSpPr>
        <p:spPr>
          <a:xfrm>
            <a:off x="2308143" y="5572848"/>
            <a:ext cx="7489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V8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B871A0-093E-A408-853F-4B94DEC7E878}"/>
              </a:ext>
            </a:extLst>
          </p:cNvPr>
          <p:cNvSpPr txBox="1"/>
          <p:nvPr/>
        </p:nvSpPr>
        <p:spPr>
          <a:xfrm>
            <a:off x="2236250" y="6215393"/>
            <a:ext cx="9637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cm</a:t>
            </a:r>
            <a:endParaRPr lang="en-US" sz="11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9D8C9E-C0B2-BED2-83B3-6413F4752842}"/>
              </a:ext>
            </a:extLst>
          </p:cNvPr>
          <p:cNvSpPr txBox="1"/>
          <p:nvPr/>
        </p:nvSpPr>
        <p:spPr>
          <a:xfrm>
            <a:off x="5694980" y="5565896"/>
            <a:ext cx="1159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V8-2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F63528-8F54-0D6E-A4EA-923349360E00}"/>
              </a:ext>
            </a:extLst>
          </p:cNvPr>
          <p:cNvSpPr txBox="1"/>
          <p:nvPr/>
        </p:nvSpPr>
        <p:spPr>
          <a:xfrm>
            <a:off x="5794537" y="6208441"/>
            <a:ext cx="9637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cm</a:t>
            </a:r>
            <a:endParaRPr lang="en-US" sz="11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BC1410-1099-8D17-AF04-B26ED77B8DD4}"/>
              </a:ext>
            </a:extLst>
          </p:cNvPr>
          <p:cNvSpPr txBox="1"/>
          <p:nvPr/>
        </p:nvSpPr>
        <p:spPr>
          <a:xfrm>
            <a:off x="5531902" y="8740235"/>
            <a:ext cx="14157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V12-4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975A95B-132C-EE9B-190F-86B90A396EBF}"/>
              </a:ext>
            </a:extLst>
          </p:cNvPr>
          <p:cNvSpPr txBox="1"/>
          <p:nvPr/>
        </p:nvSpPr>
        <p:spPr>
          <a:xfrm>
            <a:off x="5669559" y="9382780"/>
            <a:ext cx="1164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cm</a:t>
            </a:r>
            <a:endParaRPr lang="en-US" sz="11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407D5D3-FA79-C8DB-0388-90C1F0A295F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018" b="13647"/>
          <a:stretch/>
        </p:blipFill>
        <p:spPr>
          <a:xfrm>
            <a:off x="0" y="-38103"/>
            <a:ext cx="3429000" cy="348615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16CE1C6-A939-1B03-3E9B-DE013C45071C}"/>
              </a:ext>
            </a:extLst>
          </p:cNvPr>
          <p:cNvSpPr txBox="1"/>
          <p:nvPr/>
        </p:nvSpPr>
        <p:spPr>
          <a:xfrm>
            <a:off x="2293852" y="1990882"/>
            <a:ext cx="1159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V8-3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78F64D8-EC78-E94B-A35E-7805C6FC8D6C}"/>
              </a:ext>
            </a:extLst>
          </p:cNvPr>
          <p:cNvSpPr txBox="1"/>
          <p:nvPr/>
        </p:nvSpPr>
        <p:spPr>
          <a:xfrm>
            <a:off x="2412459" y="2633427"/>
            <a:ext cx="9637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cm</a:t>
            </a:r>
            <a:endParaRPr lang="en-US" sz="11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A518AC6-9CF2-5BE2-4E2F-1BC5D33F271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792" b="20365"/>
          <a:stretch/>
        </p:blipFill>
        <p:spPr>
          <a:xfrm>
            <a:off x="3490912" y="0"/>
            <a:ext cx="3390900" cy="342900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2C42994-E6BF-591D-AB05-5652B2628C57}"/>
              </a:ext>
            </a:extLst>
          </p:cNvPr>
          <p:cNvSpPr txBox="1"/>
          <p:nvPr/>
        </p:nvSpPr>
        <p:spPr>
          <a:xfrm>
            <a:off x="5394239" y="2167984"/>
            <a:ext cx="14157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V12-5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8D1F0E0-3B20-14CF-D5CD-0B2DEEC8FECA}"/>
              </a:ext>
            </a:extLst>
          </p:cNvPr>
          <p:cNvSpPr txBox="1"/>
          <p:nvPr/>
        </p:nvSpPr>
        <p:spPr>
          <a:xfrm>
            <a:off x="5589046" y="2810529"/>
            <a:ext cx="1164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cm</a:t>
            </a:r>
            <a:endParaRPr lang="en-US" sz="11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4">
            <a:extLst>
              <a:ext uri="{FF2B5EF4-FFF2-40B4-BE49-F238E27FC236}">
                <a16:creationId xmlns:a16="http://schemas.microsoft.com/office/drawing/2014/main" id="{7581941B-0657-AD82-73DB-06ABE778D5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7" b="25847"/>
          <a:stretch/>
        </p:blipFill>
        <p:spPr bwMode="auto">
          <a:xfrm>
            <a:off x="19050" y="6915148"/>
            <a:ext cx="3390900" cy="2971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6B27F91-5B33-6395-7DCB-E499FD4E196D}"/>
              </a:ext>
            </a:extLst>
          </p:cNvPr>
          <p:cNvSpPr txBox="1"/>
          <p:nvPr/>
        </p:nvSpPr>
        <p:spPr>
          <a:xfrm>
            <a:off x="1960412" y="8721186"/>
            <a:ext cx="14157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V12-1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1175241-110A-EFA4-FA28-79E11E02B5A3}"/>
              </a:ext>
            </a:extLst>
          </p:cNvPr>
          <p:cNvSpPr txBox="1"/>
          <p:nvPr/>
        </p:nvSpPr>
        <p:spPr>
          <a:xfrm>
            <a:off x="2098069" y="9363731"/>
            <a:ext cx="1164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cm</a:t>
            </a:r>
            <a:endParaRPr lang="en-US" sz="11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555D52E-424D-FB88-A683-CCBFC78DB537}"/>
              </a:ext>
            </a:extLst>
          </p:cNvPr>
          <p:cNvCxnSpPr>
            <a:cxnSpLocks/>
          </p:cNvCxnSpPr>
          <p:nvPr/>
        </p:nvCxnSpPr>
        <p:spPr>
          <a:xfrm flipH="1">
            <a:off x="-19050" y="6858000"/>
            <a:ext cx="6877050" cy="19050"/>
          </a:xfrm>
          <a:prstGeom prst="line">
            <a:avLst/>
          </a:prstGeom>
          <a:ln w="19050" cap="flat" cmpd="sng" algn="ctr">
            <a:solidFill>
              <a:schemeClr val="accent4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D7D6E55-88C2-5985-24FF-4B82687067C6}"/>
              </a:ext>
            </a:extLst>
          </p:cNvPr>
          <p:cNvCxnSpPr/>
          <p:nvPr/>
        </p:nvCxnSpPr>
        <p:spPr>
          <a:xfrm>
            <a:off x="3429000" y="0"/>
            <a:ext cx="0" cy="9906000"/>
          </a:xfrm>
          <a:prstGeom prst="line">
            <a:avLst/>
          </a:prstGeom>
          <a:ln w="19050" cap="flat" cmpd="sng" algn="ctr">
            <a:solidFill>
              <a:schemeClr val="accent4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F7BEC9F-F444-77FE-A392-17E2E5B81D76}"/>
              </a:ext>
            </a:extLst>
          </p:cNvPr>
          <p:cNvCxnSpPr>
            <a:cxnSpLocks/>
          </p:cNvCxnSpPr>
          <p:nvPr/>
        </p:nvCxnSpPr>
        <p:spPr>
          <a:xfrm flipH="1">
            <a:off x="-9525" y="3428999"/>
            <a:ext cx="6877050" cy="19050"/>
          </a:xfrm>
          <a:prstGeom prst="line">
            <a:avLst/>
          </a:prstGeom>
          <a:ln w="19050" cap="flat" cmpd="sng" algn="ctr">
            <a:solidFill>
              <a:schemeClr val="accent4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27598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8480D53-E737-4227-DC4E-373EA70E283F}"/>
              </a:ext>
            </a:extLst>
          </p:cNvPr>
          <p:cNvCxnSpPr>
            <a:cxnSpLocks/>
          </p:cNvCxnSpPr>
          <p:nvPr/>
        </p:nvCxnSpPr>
        <p:spPr>
          <a:xfrm flipH="1">
            <a:off x="-19050" y="6858000"/>
            <a:ext cx="6877050" cy="19050"/>
          </a:xfrm>
          <a:prstGeom prst="line">
            <a:avLst/>
          </a:prstGeom>
          <a:ln w="19050" cap="flat" cmpd="sng" algn="ctr">
            <a:solidFill>
              <a:schemeClr val="accent4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48E200D-964B-7899-F364-4115D43C1D47}"/>
              </a:ext>
            </a:extLst>
          </p:cNvPr>
          <p:cNvCxnSpPr/>
          <p:nvPr/>
        </p:nvCxnSpPr>
        <p:spPr>
          <a:xfrm>
            <a:off x="3429000" y="0"/>
            <a:ext cx="0" cy="9906000"/>
          </a:xfrm>
          <a:prstGeom prst="line">
            <a:avLst/>
          </a:prstGeom>
          <a:ln w="19050" cap="flat" cmpd="sng" algn="ctr">
            <a:solidFill>
              <a:schemeClr val="accent4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0BE875A-9F4F-EF79-9006-CD37F104C3D7}"/>
              </a:ext>
            </a:extLst>
          </p:cNvPr>
          <p:cNvCxnSpPr>
            <a:cxnSpLocks/>
          </p:cNvCxnSpPr>
          <p:nvPr/>
        </p:nvCxnSpPr>
        <p:spPr>
          <a:xfrm flipH="1">
            <a:off x="-9525" y="3428999"/>
            <a:ext cx="6877050" cy="19050"/>
          </a:xfrm>
          <a:prstGeom prst="line">
            <a:avLst/>
          </a:prstGeom>
          <a:ln w="19050" cap="flat" cmpd="sng" algn="ctr">
            <a:solidFill>
              <a:schemeClr val="accent4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6CEE58D9-5E20-CA0A-3197-B65CB2426D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707" b="15557"/>
          <a:stretch/>
        </p:blipFill>
        <p:spPr>
          <a:xfrm>
            <a:off x="0" y="-3"/>
            <a:ext cx="3395663" cy="34290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2DCC1DB-7656-69F7-CE4E-BFAB64FB503F}"/>
              </a:ext>
            </a:extLst>
          </p:cNvPr>
          <p:cNvSpPr txBox="1"/>
          <p:nvPr/>
        </p:nvSpPr>
        <p:spPr>
          <a:xfrm>
            <a:off x="103844" y="2571064"/>
            <a:ext cx="9637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cm</a:t>
            </a:r>
            <a:endParaRPr lang="en-US" sz="11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F2FA66-C9A5-3970-04A4-3C39CFC4A82D}"/>
              </a:ext>
            </a:extLst>
          </p:cNvPr>
          <p:cNvSpPr txBox="1"/>
          <p:nvPr/>
        </p:nvSpPr>
        <p:spPr>
          <a:xfrm>
            <a:off x="68573" y="1580011"/>
            <a:ext cx="1164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cm</a:t>
            </a:r>
            <a:endParaRPr lang="en-US" sz="11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5C95F3-437D-BB11-D047-A10AC6A8C9CD}"/>
              </a:ext>
            </a:extLst>
          </p:cNvPr>
          <p:cNvSpPr txBox="1"/>
          <p:nvPr/>
        </p:nvSpPr>
        <p:spPr>
          <a:xfrm>
            <a:off x="-36701" y="472466"/>
            <a:ext cx="1164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cm</a:t>
            </a:r>
            <a:endParaRPr lang="en-US" sz="11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3BA376-D88A-9207-B738-0882908146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9506" y="-3"/>
            <a:ext cx="3358493" cy="335849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F24A99E-2D8B-D650-2D6F-4DAE8E8CACA7}"/>
              </a:ext>
            </a:extLst>
          </p:cNvPr>
          <p:cNvSpPr/>
          <p:nvPr/>
        </p:nvSpPr>
        <p:spPr>
          <a:xfrm>
            <a:off x="5467350" y="228599"/>
            <a:ext cx="1390649" cy="314375"/>
          </a:xfrm>
          <a:prstGeom prst="rect">
            <a:avLst/>
          </a:prstGeom>
          <a:solidFill>
            <a:srgbClr val="AAAAAA"/>
          </a:solidFill>
          <a:ln>
            <a:solidFill>
              <a:srgbClr val="AAAAA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3CF3AC5-C874-C25F-C6AC-D587999C73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5750" y="3094283"/>
            <a:ext cx="1069250" cy="201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74837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9AD1064-36E2-8F0F-2898-90B5332F967A}"/>
              </a:ext>
            </a:extLst>
          </p:cNvPr>
          <p:cNvSpPr txBox="1"/>
          <p:nvPr/>
        </p:nvSpPr>
        <p:spPr>
          <a:xfrm>
            <a:off x="514350" y="1524000"/>
            <a:ext cx="5505450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a-IR" sz="5400" i="0" dirty="0">
                <a:solidFill>
                  <a:srgbClr val="525252"/>
                </a:solidFill>
                <a:effectLst/>
                <a:latin typeface="IranNastaliq" panose="02020505000000020003" pitchFamily="18" charset="0"/>
                <a:cs typeface="IranNastaliq" panose="02020505000000020003" pitchFamily="18" charset="0"/>
              </a:rPr>
              <a:t>بازار منبت چوبینجا ارایه دهنده انواع سرستون و گل های منبت از جنس های چوب، پلی اورتان، پی وی سی، ام دی اف و رزین می باشد. </a:t>
            </a:r>
            <a:br>
              <a:rPr lang="fa-IR" sz="5400" dirty="0">
                <a:solidFill>
                  <a:srgbClr val="525252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</a:br>
            <a:r>
              <a:rPr lang="fa-IR" sz="5400" i="0" dirty="0">
                <a:solidFill>
                  <a:srgbClr val="525252"/>
                </a:solidFill>
                <a:effectLst/>
                <a:latin typeface="IranNastaliq" panose="02020505000000020003" pitchFamily="18" charset="0"/>
                <a:cs typeface="IranNastaliq" panose="02020505000000020003" pitchFamily="18" charset="0"/>
              </a:rPr>
              <a:t>زهوارهای ابزار و منبت کاری شده از جنس چوب و ام دی اف در طرح های تاج، زیرچراغی، زیرتاجی، پاخور، قرنیز وابزار قاب بندی.</a:t>
            </a:r>
            <a:endParaRPr lang="en-US" sz="3200" dirty="0">
              <a:solidFill>
                <a:srgbClr val="525252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1020A6-C677-ED0C-F93A-E75CD205CF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46707"/>
            <a:ext cx="6858000" cy="26072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0814AC-756E-F5AD-76F2-072B83AF04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577" y="328579"/>
            <a:ext cx="2038124" cy="446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C9C507-F57E-E5B1-CD8F-5939DFF1D4C7}"/>
              </a:ext>
            </a:extLst>
          </p:cNvPr>
          <p:cNvSpPr txBox="1"/>
          <p:nvPr/>
        </p:nvSpPr>
        <p:spPr>
          <a:xfrm>
            <a:off x="245299" y="236821"/>
            <a:ext cx="232504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>
                <a:solidFill>
                  <a:schemeClr val="accent5">
                    <a:lumMod val="75000"/>
                  </a:schemeClr>
                </a:solidFill>
                <a:effectLst/>
                <a:latin typeface="Bahnschrift SemiCondensed" panose="020B0502040204020203" pitchFamily="34" charset="0"/>
              </a:rPr>
              <a:t>021-284 284 90</a:t>
            </a:r>
            <a:br>
              <a:rPr lang="en-US" sz="2400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</a:br>
            <a:r>
              <a:rPr lang="en-US" sz="2400" b="0" i="0" dirty="0">
                <a:solidFill>
                  <a:schemeClr val="accent5">
                    <a:lumMod val="75000"/>
                  </a:schemeClr>
                </a:solidFill>
                <a:effectLst/>
                <a:latin typeface="Bahnschrift SemiCondensed" panose="020B0502040204020203" pitchFamily="34" charset="0"/>
              </a:rPr>
              <a:t>0912 809 3509</a:t>
            </a:r>
            <a:br>
              <a:rPr lang="en-US" sz="1600" dirty="0">
                <a:solidFill>
                  <a:schemeClr val="bg1"/>
                </a:solidFill>
              </a:rPr>
            </a:br>
            <a:endParaRPr lang="en-US" sz="1600" dirty="0">
              <a:solidFill>
                <a:schemeClr val="bg1"/>
              </a:solidFill>
              <a:latin typeface="Sitka Subheading" panose="02000505000000020004" pitchFamily="2" charset="0"/>
            </a:endParaRPr>
          </a:p>
        </p:txBody>
      </p:sp>
      <p:pic>
        <p:nvPicPr>
          <p:cNvPr id="9" name="Picture 8">
            <a:hlinkClick r:id="rId5"/>
            <a:extLst>
              <a:ext uri="{FF2B5EF4-FFF2-40B4-BE49-F238E27FC236}">
                <a16:creationId xmlns:a16="http://schemas.microsoft.com/office/drawing/2014/main" id="{B56EF4A0-AD80-E2A1-39D3-CEF7B2E313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12" b="89412" l="5866" r="89944">
                        <a14:foregroundMark x1="10615" y1="71765" x2="10615" y2="71765"/>
                        <a14:foregroundMark x1="5866" y1="58824" x2="5866" y2="58824"/>
                        <a14:foregroundMark x1="14525" y1="62353" x2="14525" y2="62353"/>
                        <a14:foregroundMark x1="24022" y1="68235" x2="24022" y2="68235"/>
                        <a14:foregroundMark x1="29609" y1="68235" x2="29609" y2="68235"/>
                        <a14:foregroundMark x1="44413" y1="67059" x2="44413" y2="67059"/>
                        <a14:foregroundMark x1="44413" y1="42353" x2="44413" y2="42353"/>
                        <a14:foregroundMark x1="48045" y1="64706" x2="48045" y2="64706"/>
                        <a14:foregroundMark x1="55028" y1="64706" x2="55028" y2="64706"/>
                        <a14:foregroundMark x1="55307" y1="45882" x2="55307" y2="45882"/>
                        <a14:foregroundMark x1="62849" y1="67059" x2="62849" y2="67059"/>
                        <a14:foregroundMark x1="65642" y1="72941" x2="65642" y2="72941"/>
                        <a14:foregroundMark x1="68994" y1="67059" x2="68994" y2="67059"/>
                        <a14:foregroundMark x1="78771" y1="67059" x2="78771" y2="67059"/>
                        <a14:foregroundMark x1="83520" y1="61176" x2="83520" y2="61176"/>
                        <a14:foregroundMark x1="24860" y1="56471" x2="24860" y2="56471"/>
                        <a14:backgroundMark x1="24022" y1="67059" x2="24022" y2="67059"/>
                        <a14:backgroundMark x1="61173" y1="65882" x2="61173" y2="658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62196" y="9304445"/>
            <a:ext cx="2533608" cy="601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0815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C76AC27F-29BD-CFCF-DEC5-B0B0E2684F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3419473"/>
            <a:ext cx="3438525" cy="34385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7739CC4-53D9-9307-6F81-AD775FC128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4"/>
          <a:stretch/>
        </p:blipFill>
        <p:spPr>
          <a:xfrm>
            <a:off x="-19050" y="6972298"/>
            <a:ext cx="3429000" cy="29337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36E7326-A71A-45D2-82EE-6655300BA7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-19050"/>
            <a:ext cx="3429000" cy="3467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C2623F-496F-F356-B58A-5BA5A268DE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950" y="-19050"/>
            <a:ext cx="3448050" cy="34480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75FA4F-2794-DDE3-146C-C6DEFD26BB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676" y="6534151"/>
            <a:ext cx="3371849" cy="33718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8A6BC9-A74C-290C-DB64-3F499DF619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957" y="3448050"/>
            <a:ext cx="3429000" cy="34290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13F23A2-1165-44AA-8D2F-EED07772A70B}"/>
              </a:ext>
            </a:extLst>
          </p:cNvPr>
          <p:cNvCxnSpPr>
            <a:cxnSpLocks/>
          </p:cNvCxnSpPr>
          <p:nvPr/>
        </p:nvCxnSpPr>
        <p:spPr>
          <a:xfrm flipH="1">
            <a:off x="-19050" y="6858000"/>
            <a:ext cx="6877050" cy="19050"/>
          </a:xfrm>
          <a:prstGeom prst="line">
            <a:avLst/>
          </a:prstGeom>
          <a:ln w="19050" cap="flat" cmpd="sng" algn="ctr">
            <a:solidFill>
              <a:schemeClr val="accent6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BC9C4DB-7900-AEF2-74D1-C67E704244E0}"/>
              </a:ext>
            </a:extLst>
          </p:cNvPr>
          <p:cNvCxnSpPr/>
          <p:nvPr/>
        </p:nvCxnSpPr>
        <p:spPr>
          <a:xfrm>
            <a:off x="3429000" y="0"/>
            <a:ext cx="0" cy="9906000"/>
          </a:xfrm>
          <a:prstGeom prst="line">
            <a:avLst/>
          </a:prstGeom>
          <a:ln w="19050" cap="flat" cmpd="sng" algn="ctr">
            <a:solidFill>
              <a:schemeClr val="accent6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E3BA90E-6AD1-5A59-8288-217043BEF5D4}"/>
              </a:ext>
            </a:extLst>
          </p:cNvPr>
          <p:cNvCxnSpPr>
            <a:cxnSpLocks/>
          </p:cNvCxnSpPr>
          <p:nvPr/>
        </p:nvCxnSpPr>
        <p:spPr>
          <a:xfrm flipH="1">
            <a:off x="-9525" y="3428999"/>
            <a:ext cx="6877050" cy="19050"/>
          </a:xfrm>
          <a:prstGeom prst="line">
            <a:avLst/>
          </a:prstGeom>
          <a:ln w="19050" cap="flat" cmpd="sng" algn="ctr">
            <a:solidFill>
              <a:schemeClr val="accent6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56890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38B96DB-B084-7244-2127-5986130C99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102" y="0"/>
            <a:ext cx="3390897" cy="33908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4D6E4DF-6545-2520-EFD9-6B99F59C9E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9051" y="-19052"/>
            <a:ext cx="3409950" cy="340994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FC29F36-3F0D-7550-2F60-B53626BA10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921" y="6496050"/>
            <a:ext cx="3409950" cy="34099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AED892-6024-1231-8985-0B5895B054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100" y="3467099"/>
            <a:ext cx="3400423" cy="3400423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57ED9FC-1C53-DA35-90C0-F1CBCEFE7496}"/>
              </a:ext>
            </a:extLst>
          </p:cNvPr>
          <p:cNvCxnSpPr>
            <a:cxnSpLocks/>
          </p:cNvCxnSpPr>
          <p:nvPr/>
        </p:nvCxnSpPr>
        <p:spPr>
          <a:xfrm flipH="1">
            <a:off x="-19050" y="6858000"/>
            <a:ext cx="6877050" cy="19050"/>
          </a:xfrm>
          <a:prstGeom prst="line">
            <a:avLst/>
          </a:prstGeom>
          <a:ln w="19050" cap="flat" cmpd="sng" algn="ctr">
            <a:solidFill>
              <a:schemeClr val="accent6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E87D256-2F75-E819-02D0-0020FE4D1FA1}"/>
              </a:ext>
            </a:extLst>
          </p:cNvPr>
          <p:cNvCxnSpPr/>
          <p:nvPr/>
        </p:nvCxnSpPr>
        <p:spPr>
          <a:xfrm>
            <a:off x="3429000" y="0"/>
            <a:ext cx="0" cy="9906000"/>
          </a:xfrm>
          <a:prstGeom prst="line">
            <a:avLst/>
          </a:prstGeom>
          <a:ln w="19050" cap="flat" cmpd="sng" algn="ctr">
            <a:solidFill>
              <a:schemeClr val="accent6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767F05-34F2-F102-DF0C-C7177972709A}"/>
              </a:ext>
            </a:extLst>
          </p:cNvPr>
          <p:cNvCxnSpPr>
            <a:cxnSpLocks/>
          </p:cNvCxnSpPr>
          <p:nvPr/>
        </p:nvCxnSpPr>
        <p:spPr>
          <a:xfrm flipH="1">
            <a:off x="-9525" y="3428999"/>
            <a:ext cx="6877050" cy="19050"/>
          </a:xfrm>
          <a:prstGeom prst="line">
            <a:avLst/>
          </a:prstGeom>
          <a:ln w="19050" cap="flat" cmpd="sng" algn="ctr">
            <a:solidFill>
              <a:schemeClr val="accent6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3A0F4C6F-AA1F-2C8C-B9B2-6B6C643EACD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79"/>
          <a:stretch/>
        </p:blipFill>
        <p:spPr>
          <a:xfrm>
            <a:off x="3467100" y="6924677"/>
            <a:ext cx="3390900" cy="29813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2EF5258-8209-355D-0FF2-A6067234897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0555" b="6666"/>
          <a:stretch/>
        </p:blipFill>
        <p:spPr>
          <a:xfrm>
            <a:off x="-25398" y="3514727"/>
            <a:ext cx="3416298" cy="3295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4031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D7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76936DD-1A3A-A6C8-9FA2-E592263A1E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3448050"/>
            <a:ext cx="3429000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29B0257-B96E-91A8-F4C4-EA9BD525A3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/>
          <a:stretch/>
        </p:blipFill>
        <p:spPr>
          <a:xfrm>
            <a:off x="-19051" y="6934199"/>
            <a:ext cx="3429000" cy="297180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807BCA9-E273-EB66-A4D7-23762BD5D6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59"/>
          <a:stretch/>
        </p:blipFill>
        <p:spPr>
          <a:xfrm>
            <a:off x="3467100" y="6915149"/>
            <a:ext cx="3390898" cy="29718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9E36DB-A0D0-34A4-D1A3-59FD5F31BF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1" y="-9525"/>
            <a:ext cx="3429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70FD58-E066-F0A0-AE8A-7B33865E5B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578" y="3505199"/>
            <a:ext cx="3429000" cy="3429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523FB1-71CE-8F41-F494-1B3585798D0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t="22223" r="6111"/>
          <a:stretch/>
        </p:blipFill>
        <p:spPr>
          <a:xfrm>
            <a:off x="3448053" y="210209"/>
            <a:ext cx="3438525" cy="302763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269B3A6-D394-8FBF-DD8E-B5ACB476B8B2}"/>
              </a:ext>
            </a:extLst>
          </p:cNvPr>
          <p:cNvCxnSpPr>
            <a:cxnSpLocks/>
          </p:cNvCxnSpPr>
          <p:nvPr/>
        </p:nvCxnSpPr>
        <p:spPr>
          <a:xfrm flipH="1">
            <a:off x="-19050" y="6858000"/>
            <a:ext cx="6877050" cy="19050"/>
          </a:xfrm>
          <a:prstGeom prst="line">
            <a:avLst/>
          </a:prstGeom>
          <a:ln w="19050" cap="flat" cmpd="sng" algn="ctr">
            <a:solidFill>
              <a:schemeClr val="accent5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C355B1E-BA6E-0D42-DDEF-EB0A42304273}"/>
              </a:ext>
            </a:extLst>
          </p:cNvPr>
          <p:cNvCxnSpPr>
            <a:cxnSpLocks/>
          </p:cNvCxnSpPr>
          <p:nvPr/>
        </p:nvCxnSpPr>
        <p:spPr>
          <a:xfrm flipH="1">
            <a:off x="-9525" y="3428999"/>
            <a:ext cx="6877050" cy="19050"/>
          </a:xfrm>
          <a:prstGeom prst="line">
            <a:avLst/>
          </a:prstGeom>
          <a:ln w="19050" cap="flat" cmpd="sng" algn="ctr">
            <a:solidFill>
              <a:schemeClr val="accent5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64E75C2-045D-2CFA-99F0-BD50D49DFE3D}"/>
              </a:ext>
            </a:extLst>
          </p:cNvPr>
          <p:cNvCxnSpPr/>
          <p:nvPr/>
        </p:nvCxnSpPr>
        <p:spPr>
          <a:xfrm>
            <a:off x="3429000" y="0"/>
            <a:ext cx="0" cy="9906000"/>
          </a:xfrm>
          <a:prstGeom prst="line">
            <a:avLst/>
          </a:prstGeom>
          <a:ln w="19050" cap="flat" cmpd="sng" algn="ctr">
            <a:solidFill>
              <a:schemeClr val="accent5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43440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D7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BBF045F-6833-EF44-D52E-F4A7549BAD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050" y="-1"/>
            <a:ext cx="3429000" cy="3429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F7046B3-B711-8542-712A-756D99A3B1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048" y="3448048"/>
            <a:ext cx="3429001" cy="342900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FD6AA6C-F609-0689-1BCD-EA236AE4B4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9" y="6477002"/>
            <a:ext cx="3428999" cy="342899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727D8FF-44CD-473A-16DC-4739B7C9CC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3429000" cy="3429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520B1B5-73C5-F20F-5880-DF28F43E1A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3448050"/>
            <a:ext cx="3429000" cy="3429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BD246F-2A9C-249A-0948-AFE35A0C42F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9"/>
          <a:stretch/>
        </p:blipFill>
        <p:spPr>
          <a:xfrm>
            <a:off x="3486146" y="6915148"/>
            <a:ext cx="3371854" cy="2990854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999D721-FD69-9C3A-B3B5-3D2EA9BDA449}"/>
              </a:ext>
            </a:extLst>
          </p:cNvPr>
          <p:cNvCxnSpPr>
            <a:cxnSpLocks/>
          </p:cNvCxnSpPr>
          <p:nvPr/>
        </p:nvCxnSpPr>
        <p:spPr>
          <a:xfrm flipH="1">
            <a:off x="-19050" y="6858000"/>
            <a:ext cx="6877050" cy="19050"/>
          </a:xfrm>
          <a:prstGeom prst="line">
            <a:avLst/>
          </a:prstGeom>
          <a:ln w="19050" cap="flat" cmpd="sng" algn="ctr">
            <a:solidFill>
              <a:schemeClr val="accent5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846488B-134E-D219-0122-25F73E62CA6F}"/>
              </a:ext>
            </a:extLst>
          </p:cNvPr>
          <p:cNvCxnSpPr>
            <a:cxnSpLocks/>
          </p:cNvCxnSpPr>
          <p:nvPr/>
        </p:nvCxnSpPr>
        <p:spPr>
          <a:xfrm flipH="1">
            <a:off x="-9525" y="3428999"/>
            <a:ext cx="6877050" cy="19050"/>
          </a:xfrm>
          <a:prstGeom prst="line">
            <a:avLst/>
          </a:prstGeom>
          <a:ln w="19050" cap="flat" cmpd="sng" algn="ctr">
            <a:solidFill>
              <a:schemeClr val="accent5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F177EC8-A274-2676-BE70-EB1D22B4DF08}"/>
              </a:ext>
            </a:extLst>
          </p:cNvPr>
          <p:cNvCxnSpPr/>
          <p:nvPr/>
        </p:nvCxnSpPr>
        <p:spPr>
          <a:xfrm>
            <a:off x="3429000" y="0"/>
            <a:ext cx="0" cy="9906000"/>
          </a:xfrm>
          <a:prstGeom prst="line">
            <a:avLst/>
          </a:prstGeom>
          <a:ln w="19050" cap="flat" cmpd="sng" algn="ctr">
            <a:solidFill>
              <a:schemeClr val="accent5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5EF3EE6E-DA7D-3C83-34B8-B1C7F68DA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399" y="105154"/>
            <a:ext cx="1688152" cy="37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0AD9D03-461E-4E74-C48D-614DD0F50570}"/>
              </a:ext>
            </a:extLst>
          </p:cNvPr>
          <p:cNvSpPr txBox="1"/>
          <p:nvPr/>
        </p:nvSpPr>
        <p:spPr>
          <a:xfrm>
            <a:off x="75296" y="0"/>
            <a:ext cx="196427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dirty="0">
                <a:solidFill>
                  <a:schemeClr val="accent5">
                    <a:lumMod val="75000"/>
                  </a:schemeClr>
                </a:solidFill>
                <a:effectLst/>
                <a:latin typeface="Bahnschrift SemiCondensed" panose="020B0502040204020203" pitchFamily="34" charset="0"/>
              </a:rPr>
              <a:t>021-284 284 90</a:t>
            </a:r>
            <a:br>
              <a:rPr lang="en-US" sz="2000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</a:br>
            <a:r>
              <a:rPr lang="en-US" sz="2000" b="0" i="0" dirty="0">
                <a:solidFill>
                  <a:schemeClr val="accent5">
                    <a:lumMod val="75000"/>
                  </a:schemeClr>
                </a:solidFill>
                <a:effectLst/>
                <a:latin typeface="Bahnschrift SemiCondensed" panose="020B0502040204020203" pitchFamily="34" charset="0"/>
              </a:rPr>
              <a:t>0912 809 3509</a:t>
            </a:r>
            <a:br>
              <a:rPr lang="en-US" sz="1400" dirty="0">
                <a:solidFill>
                  <a:schemeClr val="bg1"/>
                </a:solidFill>
              </a:rPr>
            </a:br>
            <a:endParaRPr lang="en-US" sz="1400" dirty="0">
              <a:solidFill>
                <a:schemeClr val="bg1"/>
              </a:solidFill>
              <a:latin typeface="Sitka Subheading" panose="02000505000000020004" pitchFamily="2" charset="0"/>
            </a:endParaRPr>
          </a:p>
        </p:txBody>
      </p:sp>
      <p:pic>
        <p:nvPicPr>
          <p:cNvPr id="4" name="Picture 3">
            <a:hlinkClick r:id="rId10"/>
            <a:extLst>
              <a:ext uri="{FF2B5EF4-FFF2-40B4-BE49-F238E27FC236}">
                <a16:creationId xmlns:a16="http://schemas.microsoft.com/office/drawing/2014/main" id="{B8D86E90-ACAB-E2CF-FCD1-BC4A8B83ECE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412" b="89412" l="5866" r="89944">
                        <a14:foregroundMark x1="10615" y1="71765" x2="10615" y2="71765"/>
                        <a14:foregroundMark x1="5866" y1="58824" x2="5866" y2="58824"/>
                        <a14:foregroundMark x1="14525" y1="62353" x2="14525" y2="62353"/>
                        <a14:foregroundMark x1="24022" y1="68235" x2="24022" y2="68235"/>
                        <a14:foregroundMark x1="29609" y1="68235" x2="29609" y2="68235"/>
                        <a14:foregroundMark x1="44413" y1="67059" x2="44413" y2="67059"/>
                        <a14:foregroundMark x1="44413" y1="42353" x2="44413" y2="42353"/>
                        <a14:foregroundMark x1="48045" y1="64706" x2="48045" y2="64706"/>
                        <a14:foregroundMark x1="55028" y1="64706" x2="55028" y2="64706"/>
                        <a14:foregroundMark x1="55307" y1="45882" x2="55307" y2="45882"/>
                        <a14:foregroundMark x1="62849" y1="67059" x2="62849" y2="67059"/>
                        <a14:foregroundMark x1="65642" y1="72941" x2="65642" y2="72941"/>
                        <a14:foregroundMark x1="68994" y1="67059" x2="68994" y2="67059"/>
                        <a14:foregroundMark x1="78771" y1="67059" x2="78771" y2="67059"/>
                        <a14:foregroundMark x1="83520" y1="61176" x2="83520" y2="61176"/>
                        <a14:foregroundMark x1="24860" y1="56471" x2="24860" y2="56471"/>
                        <a14:backgroundMark x1="24022" y1="67059" x2="24022" y2="67059"/>
                        <a14:backgroundMark x1="61173" y1="65882" x2="61173" y2="658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28434" y="9472350"/>
            <a:ext cx="1763046" cy="418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0376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4553</TotalTime>
  <Words>397</Words>
  <Application>Microsoft Office PowerPoint</Application>
  <PresentationFormat>A4 Paper (210x297 mm)</PresentationFormat>
  <Paragraphs>81</Paragraphs>
  <Slides>56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6" baseType="lpstr">
      <vt:lpstr>Microsoft YaHei</vt:lpstr>
      <vt:lpstr>Arial</vt:lpstr>
      <vt:lpstr>Bahnschrift SemiCondensed</vt:lpstr>
      <vt:lpstr>Calibri</vt:lpstr>
      <vt:lpstr>Calibri Light</vt:lpstr>
      <vt:lpstr>Gadugi</vt:lpstr>
      <vt:lpstr>IranNastaliq</vt:lpstr>
      <vt:lpstr>Roboto</vt:lpstr>
      <vt:lpstr>Sitka Subheading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mahdi</dc:creator>
  <cp:lastModifiedBy>mahdi</cp:lastModifiedBy>
  <cp:revision>38</cp:revision>
  <dcterms:created xsi:type="dcterms:W3CDTF">2023-07-25T10:00:58Z</dcterms:created>
  <dcterms:modified xsi:type="dcterms:W3CDTF">2023-09-15T14:30:14Z</dcterms:modified>
</cp:coreProperties>
</file>